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9"/>
  </p:notesMasterIdLst>
  <p:sldIdLst>
    <p:sldId id="256" r:id="rId2"/>
    <p:sldId id="257" r:id="rId3"/>
    <p:sldId id="263" r:id="rId4"/>
    <p:sldId id="258" r:id="rId5"/>
    <p:sldId id="259" r:id="rId6"/>
    <p:sldId id="260" r:id="rId7"/>
    <p:sldId id="261" r:id="rId8"/>
    <p:sldId id="262" r:id="rId9"/>
    <p:sldId id="270" r:id="rId10"/>
    <p:sldId id="272" r:id="rId11"/>
    <p:sldId id="273" r:id="rId12"/>
    <p:sldId id="266" r:id="rId13"/>
    <p:sldId id="269" r:id="rId14"/>
    <p:sldId id="264" r:id="rId15"/>
    <p:sldId id="274" r:id="rId16"/>
    <p:sldId id="265" r:id="rId17"/>
    <p:sldId id="267" r:id="rId1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0" roundtripDataSignature="AMtx7mha0pYUN1ShbmqEAkmz05Cb4HIRO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12" name="Google Shape;41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0858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6" name="Google Shape;37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2" name="Google Shape;40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9" name="Google Shape;41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70" name="Google Shape;37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1673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 name="Google Shape;316;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4" name="Google Shape;334;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9" name="Google Shape;359;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spcBef>
                <a:spcPts val="0"/>
              </a:spcBef>
              <a:spcAft>
                <a:spcPts val="0"/>
              </a:spcAft>
              <a:buNone/>
            </a:pPr>
            <a:r>
              <a:rPr lang="en-US" dirty="0"/>
              <a:t>The kernel size of the convolutional layer is 3X3 .</a:t>
            </a:r>
          </a:p>
          <a:p>
            <a:pPr marL="0" marR="0" lvl="0" indent="0" algn="l" rtl="0">
              <a:spcBef>
                <a:spcPts val="0"/>
              </a:spcBef>
              <a:spcAft>
                <a:spcPts val="0"/>
              </a:spcAft>
              <a:buNone/>
            </a:pPr>
            <a:endParaRPr lang="en-US" dirty="0"/>
          </a:p>
          <a:p>
            <a:r>
              <a:rPr lang="en-US" dirty="0"/>
              <a:t>The kernel size of the max pooling is 2X2.</a:t>
            </a:r>
          </a:p>
          <a:p>
            <a:pPr marL="0" lvl="0" indent="0" algn="l" rtl="0">
              <a:spcBef>
                <a:spcPts val="0"/>
              </a:spcBef>
              <a:spcAft>
                <a:spcPts val="0"/>
              </a:spcAft>
              <a:buNone/>
            </a:pPr>
            <a:endParaRPr dirty="0"/>
          </a:p>
        </p:txBody>
      </p:sp>
      <p:sp>
        <p:nvSpPr>
          <p:cNvPr id="370" name="Google Shape;37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7312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שקופית כותרת" type="title">
  <p:cSld name="TITLE">
    <p:spTree>
      <p:nvGrpSpPr>
        <p:cNvPr id="1" name="Shape 52"/>
        <p:cNvGrpSpPr/>
        <p:nvPr/>
      </p:nvGrpSpPr>
      <p:grpSpPr>
        <a:xfrm>
          <a:off x="0" y="0"/>
          <a:ext cx="0" cy="0"/>
          <a:chOff x="0" y="0"/>
          <a:chExt cx="0" cy="0"/>
        </a:xfrm>
      </p:grpSpPr>
      <p:pic>
        <p:nvPicPr>
          <p:cNvPr id="53" name="Google Shape;53;p15" descr="\\DROBO-FS\QuickDrops\JB\PPTX NG\Droplets\LightingOverlay.png"/>
          <p:cNvPicPr preferRelativeResize="0"/>
          <p:nvPr/>
        </p:nvPicPr>
        <p:blipFill rotWithShape="1">
          <a:blip r:embed="rId2">
            <a:alphaModFix amt="30000"/>
          </a:blip>
          <a:srcRect/>
          <a:stretch/>
        </p:blipFill>
        <p:spPr>
          <a:xfrm>
            <a:off x="0" y="-1"/>
            <a:ext cx="12192003" cy="6858001"/>
          </a:xfrm>
          <a:prstGeom prst="rect">
            <a:avLst/>
          </a:prstGeom>
          <a:noFill/>
          <a:ln>
            <a:noFill/>
          </a:ln>
        </p:spPr>
      </p:pic>
      <p:grpSp>
        <p:nvGrpSpPr>
          <p:cNvPr id="54" name="Google Shape;54;p15"/>
          <p:cNvGrpSpPr/>
          <p:nvPr/>
        </p:nvGrpSpPr>
        <p:grpSpPr>
          <a:xfrm>
            <a:off x="0" y="0"/>
            <a:ext cx="2305051" cy="6858001"/>
            <a:chOff x="0" y="0"/>
            <a:chExt cx="2305051" cy="6858001"/>
          </a:xfrm>
        </p:grpSpPr>
        <p:sp>
          <p:nvSpPr>
            <p:cNvPr id="55" name="Google Shape;55;p15"/>
            <p:cNvSpPr/>
            <p:nvPr/>
          </p:nvSpPr>
          <p:spPr>
            <a:xfrm>
              <a:off x="1209675" y="4763"/>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p:nvPr/>
          </p:nvSpPr>
          <p:spPr>
            <a:xfrm>
              <a:off x="1128713"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5"/>
            <p:cNvSpPr/>
            <p:nvPr/>
          </p:nvSpPr>
          <p:spPr>
            <a:xfrm>
              <a:off x="1123950"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5"/>
            <p:cNvSpPr/>
            <p:nvPr/>
          </p:nvSpPr>
          <p:spPr>
            <a:xfrm>
              <a:off x="414338" y="9525"/>
              <a:ext cx="28575" cy="4481513"/>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a:off x="333375"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190500" y="9525"/>
              <a:ext cx="152400" cy="908050"/>
            </a:xfrm>
            <a:custGeom>
              <a:avLst/>
              <a:gdLst/>
              <a:ahLst/>
              <a:cxnLst/>
              <a:rect l="l" t="t" r="r" b="b"/>
              <a:pathLst>
                <a:path w="96" h="572" extrusionOk="0">
                  <a:moveTo>
                    <a:pt x="15" y="572"/>
                  </a:moveTo>
                  <a:lnTo>
                    <a:pt x="0" y="566"/>
                  </a:lnTo>
                  <a:lnTo>
                    <a:pt x="81" y="380"/>
                  </a:lnTo>
                  <a:lnTo>
                    <a:pt x="81" y="0"/>
                  </a:lnTo>
                  <a:lnTo>
                    <a:pt x="96" y="0"/>
                  </a:lnTo>
                  <a:lnTo>
                    <a:pt x="96" y="383"/>
                  </a:lnTo>
                  <a:lnTo>
                    <a:pt x="15" y="572"/>
                  </a:lnTo>
                  <a:close/>
                </a:path>
              </a:pathLst>
            </a:custGeom>
            <a:gradFill>
              <a:gsLst>
                <a:gs pos="0">
                  <a:schemeClr val="lt2"/>
                </a:gs>
                <a:gs pos="100000">
                  <a:srgbClr val="3B95DE"/>
                </a:gs>
              </a:gsLst>
              <a:lin ang="5400000" scaled="0"/>
            </a:gradFill>
            <a:ln>
              <a:noFill/>
            </a:ln>
          </p:spPr>
        </p:sp>
        <p:sp>
          <p:nvSpPr>
            <p:cNvPr id="61" name="Google Shape;61;p15"/>
            <p:cNvSpPr/>
            <p:nvPr/>
          </p:nvSpPr>
          <p:spPr>
            <a:xfrm>
              <a:off x="1290638" y="14288"/>
              <a:ext cx="376238" cy="1801813"/>
            </a:xfrm>
            <a:custGeom>
              <a:avLst/>
              <a:gdLst/>
              <a:ahLst/>
              <a:cxnLst/>
              <a:rect l="l" t="t" r="r" b="b"/>
              <a:pathLst>
                <a:path w="237" h="1135" extrusionOk="0">
                  <a:moveTo>
                    <a:pt x="222" y="1135"/>
                  </a:moveTo>
                  <a:lnTo>
                    <a:pt x="0" y="620"/>
                  </a:lnTo>
                  <a:lnTo>
                    <a:pt x="0" y="0"/>
                  </a:lnTo>
                  <a:lnTo>
                    <a:pt x="18" y="0"/>
                  </a:lnTo>
                  <a:lnTo>
                    <a:pt x="18" y="617"/>
                  </a:lnTo>
                  <a:lnTo>
                    <a:pt x="237" y="1129"/>
                  </a:lnTo>
                  <a:lnTo>
                    <a:pt x="222" y="1135"/>
                  </a:lnTo>
                  <a:close/>
                </a:path>
              </a:pathLst>
            </a:custGeom>
            <a:gradFill>
              <a:gsLst>
                <a:gs pos="0">
                  <a:schemeClr val="lt2"/>
                </a:gs>
                <a:gs pos="100000">
                  <a:srgbClr val="3B95DE"/>
                </a:gs>
              </a:gsLst>
              <a:lin ang="5400000" scaled="0"/>
            </a:gradFill>
            <a:ln>
              <a:noFill/>
            </a:ln>
          </p:spPr>
        </p:sp>
        <p:sp>
          <p:nvSpPr>
            <p:cNvPr id="62" name="Google Shape;62;p15"/>
            <p:cNvSpPr/>
            <p:nvPr/>
          </p:nvSpPr>
          <p:spPr>
            <a:xfrm>
              <a:off x="1600200"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1381125" y="9525"/>
              <a:ext cx="371475" cy="1425575"/>
            </a:xfrm>
            <a:custGeom>
              <a:avLst/>
              <a:gdLst/>
              <a:ahLst/>
              <a:cxnLst/>
              <a:rect l="l" t="t" r="r" b="b"/>
              <a:pathLst>
                <a:path w="234" h="898" extrusionOk="0">
                  <a:moveTo>
                    <a:pt x="219" y="898"/>
                  </a:moveTo>
                  <a:lnTo>
                    <a:pt x="0" y="383"/>
                  </a:lnTo>
                  <a:lnTo>
                    <a:pt x="0" y="0"/>
                  </a:lnTo>
                  <a:lnTo>
                    <a:pt x="15" y="0"/>
                  </a:lnTo>
                  <a:lnTo>
                    <a:pt x="15" y="380"/>
                  </a:lnTo>
                  <a:lnTo>
                    <a:pt x="234" y="892"/>
                  </a:lnTo>
                  <a:lnTo>
                    <a:pt x="219" y="898"/>
                  </a:lnTo>
                  <a:close/>
                </a:path>
              </a:pathLst>
            </a:custGeom>
            <a:gradFill>
              <a:gsLst>
                <a:gs pos="0">
                  <a:schemeClr val="lt2"/>
                </a:gs>
                <a:gs pos="100000">
                  <a:srgbClr val="3B95DE"/>
                </a:gs>
              </a:gsLst>
              <a:lin ang="5400000" scaled="0"/>
            </a:gradFill>
            <a:ln>
              <a:noFill/>
            </a:ln>
          </p:spPr>
        </p:sp>
        <p:sp>
          <p:nvSpPr>
            <p:cNvPr id="64" name="Google Shape;64;p15"/>
            <p:cNvSpPr/>
            <p:nvPr/>
          </p:nvSpPr>
          <p:spPr>
            <a:xfrm>
              <a:off x="1643063"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65" name="Google Shape;65;p15"/>
            <p:cNvSpPr/>
            <p:nvPr/>
          </p:nvSpPr>
          <p:spPr>
            <a:xfrm>
              <a:off x="1685925"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168592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1743075" y="4763"/>
              <a:ext cx="419100" cy="522288"/>
            </a:xfrm>
            <a:custGeom>
              <a:avLst/>
              <a:gdLst/>
              <a:ahLst/>
              <a:cxnLst/>
              <a:rect l="l" t="t" r="r" b="b"/>
              <a:pathLst>
                <a:path w="264" h="329" extrusionOk="0">
                  <a:moveTo>
                    <a:pt x="252" y="329"/>
                  </a:moveTo>
                  <a:lnTo>
                    <a:pt x="45" y="120"/>
                  </a:lnTo>
                  <a:lnTo>
                    <a:pt x="0" y="6"/>
                  </a:lnTo>
                  <a:lnTo>
                    <a:pt x="15" y="0"/>
                  </a:lnTo>
                  <a:lnTo>
                    <a:pt x="60" y="111"/>
                  </a:lnTo>
                  <a:lnTo>
                    <a:pt x="264" y="317"/>
                  </a:lnTo>
                  <a:lnTo>
                    <a:pt x="252" y="329"/>
                  </a:lnTo>
                  <a:close/>
                </a:path>
              </a:pathLst>
            </a:custGeom>
            <a:gradFill>
              <a:gsLst>
                <a:gs pos="0">
                  <a:schemeClr val="lt2"/>
                </a:gs>
                <a:gs pos="100000">
                  <a:srgbClr val="3B95DE"/>
                </a:gs>
              </a:gsLst>
              <a:lin ang="5400000" scaled="0"/>
            </a:gradFill>
            <a:ln>
              <a:noFill/>
            </a:ln>
          </p:spPr>
        </p:sp>
        <p:sp>
          <p:nvSpPr>
            <p:cNvPr id="68" name="Google Shape;68;p15"/>
            <p:cNvSpPr/>
            <p:nvPr/>
          </p:nvSpPr>
          <p:spPr>
            <a:xfrm>
              <a:off x="2119313"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952500" y="4763"/>
              <a:ext cx="152400" cy="908050"/>
            </a:xfrm>
            <a:custGeom>
              <a:avLst/>
              <a:gdLst/>
              <a:ahLst/>
              <a:cxnLst/>
              <a:rect l="l" t="t" r="r" b="b"/>
              <a:pathLst>
                <a:path w="96" h="572" extrusionOk="0">
                  <a:moveTo>
                    <a:pt x="15" y="572"/>
                  </a:moveTo>
                  <a:lnTo>
                    <a:pt x="0" y="572"/>
                  </a:lnTo>
                  <a:lnTo>
                    <a:pt x="0" y="189"/>
                  </a:lnTo>
                  <a:lnTo>
                    <a:pt x="81" y="0"/>
                  </a:lnTo>
                  <a:lnTo>
                    <a:pt x="96" y="6"/>
                  </a:lnTo>
                  <a:lnTo>
                    <a:pt x="15" y="192"/>
                  </a:lnTo>
                  <a:lnTo>
                    <a:pt x="15" y="572"/>
                  </a:lnTo>
                  <a:close/>
                </a:path>
              </a:pathLst>
            </a:custGeom>
            <a:gradFill>
              <a:gsLst>
                <a:gs pos="0">
                  <a:schemeClr val="lt2"/>
                </a:gs>
                <a:gs pos="100000">
                  <a:srgbClr val="3B95DE"/>
                </a:gs>
              </a:gsLst>
              <a:lin ang="5400000" scaled="0"/>
            </a:gradFill>
            <a:ln>
              <a:noFill/>
            </a:ln>
          </p:spPr>
        </p:sp>
        <p:sp>
          <p:nvSpPr>
            <p:cNvPr id="70" name="Google Shape;70;p15"/>
            <p:cNvSpPr/>
            <p:nvPr/>
          </p:nvSpPr>
          <p:spPr>
            <a:xfrm>
              <a:off x="8667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890588" y="15541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738188" y="5622925"/>
              <a:ext cx="338138" cy="1216025"/>
            </a:xfrm>
            <a:custGeom>
              <a:avLst/>
              <a:gdLst/>
              <a:ahLst/>
              <a:cxnLst/>
              <a:rect l="l" t="t" r="r" b="b"/>
              <a:pathLst>
                <a:path w="213" h="766" extrusionOk="0">
                  <a:moveTo>
                    <a:pt x="213" y="766"/>
                  </a:moveTo>
                  <a:lnTo>
                    <a:pt x="195" y="766"/>
                  </a:lnTo>
                  <a:lnTo>
                    <a:pt x="195" y="464"/>
                  </a:lnTo>
                  <a:lnTo>
                    <a:pt x="0" y="6"/>
                  </a:lnTo>
                  <a:lnTo>
                    <a:pt x="12" y="0"/>
                  </a:lnTo>
                  <a:lnTo>
                    <a:pt x="213" y="461"/>
                  </a:lnTo>
                  <a:lnTo>
                    <a:pt x="213" y="766"/>
                  </a:lnTo>
                  <a:close/>
                </a:path>
              </a:pathLst>
            </a:custGeom>
            <a:gradFill>
              <a:gsLst>
                <a:gs pos="0">
                  <a:schemeClr val="lt2"/>
                </a:gs>
                <a:gs pos="100000">
                  <a:srgbClr val="3B95DE"/>
                </a:gs>
              </a:gsLst>
              <a:lin ang="5400000" scaled="0"/>
            </a:gradFill>
            <a:ln>
              <a:noFill/>
            </a:ln>
          </p:spPr>
        </p:sp>
        <p:sp>
          <p:nvSpPr>
            <p:cNvPr id="73" name="Google Shape;73;p15"/>
            <p:cNvSpPr/>
            <p:nvPr/>
          </p:nvSpPr>
          <p:spPr>
            <a:xfrm>
              <a:off x="647700" y="5480050"/>
              <a:ext cx="157163" cy="157163"/>
            </a:xfrm>
            <a:custGeom>
              <a:avLst/>
              <a:gdLst/>
              <a:ahLst/>
              <a:cxnLst/>
              <a:rect l="l" t="t" r="r" b="b"/>
              <a:pathLst>
                <a:path w="33" h="33" extrusionOk="0">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666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0" y="3897313"/>
              <a:ext cx="133350" cy="266700"/>
            </a:xfrm>
            <a:custGeom>
              <a:avLst/>
              <a:gdLst/>
              <a:ahLst/>
              <a:cxnLst/>
              <a:rect l="l" t="t" r="r" b="b"/>
              <a:pathLst>
                <a:path w="84" h="168" extrusionOk="0">
                  <a:moveTo>
                    <a:pt x="69" y="168"/>
                  </a:moveTo>
                  <a:lnTo>
                    <a:pt x="0" y="6"/>
                  </a:lnTo>
                  <a:lnTo>
                    <a:pt x="12" y="0"/>
                  </a:lnTo>
                  <a:lnTo>
                    <a:pt x="84" y="162"/>
                  </a:lnTo>
                  <a:lnTo>
                    <a:pt x="69" y="168"/>
                  </a:lnTo>
                  <a:close/>
                </a:path>
              </a:pathLst>
            </a:custGeom>
            <a:gradFill>
              <a:gsLst>
                <a:gs pos="0">
                  <a:schemeClr val="lt2"/>
                </a:gs>
                <a:gs pos="100000">
                  <a:srgbClr val="3B95DE"/>
                </a:gs>
              </a:gsLst>
              <a:lin ang="5400000" scaled="0"/>
            </a:gradFill>
            <a:ln>
              <a:noFill/>
            </a:ln>
          </p:spPr>
        </p:sp>
        <p:sp>
          <p:nvSpPr>
            <p:cNvPr id="76" name="Google Shape;76;p15"/>
            <p:cNvSpPr/>
            <p:nvPr/>
          </p:nvSpPr>
          <p:spPr>
            <a:xfrm>
              <a:off x="66675" y="414972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0" y="1644650"/>
              <a:ext cx="133350" cy="269875"/>
            </a:xfrm>
            <a:custGeom>
              <a:avLst/>
              <a:gdLst/>
              <a:ahLst/>
              <a:cxnLst/>
              <a:rect l="l" t="t" r="r" b="b"/>
              <a:pathLst>
                <a:path w="84" h="170" extrusionOk="0">
                  <a:moveTo>
                    <a:pt x="12" y="170"/>
                  </a:moveTo>
                  <a:lnTo>
                    <a:pt x="0" y="164"/>
                  </a:lnTo>
                  <a:lnTo>
                    <a:pt x="69" y="0"/>
                  </a:lnTo>
                  <a:lnTo>
                    <a:pt x="84" y="6"/>
                  </a:lnTo>
                  <a:lnTo>
                    <a:pt x="12" y="170"/>
                  </a:lnTo>
                  <a:close/>
                </a:path>
              </a:pathLst>
            </a:custGeom>
            <a:gradFill>
              <a:gsLst>
                <a:gs pos="0">
                  <a:schemeClr val="lt2"/>
                </a:gs>
                <a:gs pos="100000">
                  <a:srgbClr val="3B95DE"/>
                </a:gs>
              </a:gsLst>
              <a:lin ang="5400000" scaled="0"/>
            </a:gradFill>
            <a:ln>
              <a:noFill/>
            </a:ln>
          </p:spPr>
        </p:sp>
        <p:sp>
          <p:nvSpPr>
            <p:cNvPr id="78" name="Google Shape;78;p15"/>
            <p:cNvSpPr/>
            <p:nvPr/>
          </p:nvSpPr>
          <p:spPr>
            <a:xfrm>
              <a:off x="66675" y="146843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695325" y="4763"/>
              <a:ext cx="309563" cy="1558925"/>
            </a:xfrm>
            <a:custGeom>
              <a:avLst/>
              <a:gdLst/>
              <a:ahLst/>
              <a:cxnLst/>
              <a:rect l="l" t="t" r="r" b="b"/>
              <a:pathLst>
                <a:path w="195" h="982" extrusionOk="0">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lt2"/>
                </a:gs>
                <a:gs pos="100000">
                  <a:srgbClr val="3B95DE"/>
                </a:gs>
              </a:gsLst>
              <a:lin ang="5400000" scaled="0"/>
            </a:gradFill>
            <a:ln>
              <a:noFill/>
            </a:ln>
          </p:spPr>
        </p:sp>
        <p:sp>
          <p:nvSpPr>
            <p:cNvPr id="80" name="Google Shape;80;p15"/>
            <p:cNvSpPr/>
            <p:nvPr/>
          </p:nvSpPr>
          <p:spPr>
            <a:xfrm>
              <a:off x="57150" y="48815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138113" y="5060950"/>
              <a:ext cx="304800" cy="1778000"/>
            </a:xfrm>
            <a:custGeom>
              <a:avLst/>
              <a:gdLst/>
              <a:ahLst/>
              <a:cxnLst/>
              <a:rect l="l" t="t" r="r" b="b"/>
              <a:pathLst>
                <a:path w="192" h="1120" extrusionOk="0">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lt2"/>
                </a:gs>
                <a:gs pos="100000">
                  <a:srgbClr val="3B95DE"/>
                </a:gs>
              </a:gsLst>
              <a:lin ang="5400000" scaled="0"/>
            </a:gradFill>
            <a:ln>
              <a:noFill/>
            </a:ln>
          </p:spPr>
        </p:sp>
        <p:sp>
          <p:nvSpPr>
            <p:cNvPr id="82" name="Google Shape;82;p15"/>
            <p:cNvSpPr/>
            <p:nvPr/>
          </p:nvSpPr>
          <p:spPr>
            <a:xfrm>
              <a:off x="561975"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642938" y="6610350"/>
              <a:ext cx="23813" cy="242888"/>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76200"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0" y="5978525"/>
              <a:ext cx="190500" cy="461963"/>
            </a:xfrm>
            <a:custGeom>
              <a:avLst/>
              <a:gdLst/>
              <a:ahLst/>
              <a:cxnLst/>
              <a:rect l="l" t="t" r="r" b="b"/>
              <a:pathLst>
                <a:path w="120" h="291" extrusionOk="0">
                  <a:moveTo>
                    <a:pt x="120" y="291"/>
                  </a:moveTo>
                  <a:lnTo>
                    <a:pt x="105" y="291"/>
                  </a:lnTo>
                  <a:lnTo>
                    <a:pt x="105" y="114"/>
                  </a:lnTo>
                  <a:lnTo>
                    <a:pt x="0" y="9"/>
                  </a:lnTo>
                  <a:lnTo>
                    <a:pt x="12" y="0"/>
                  </a:lnTo>
                  <a:lnTo>
                    <a:pt x="120" y="108"/>
                  </a:lnTo>
                  <a:lnTo>
                    <a:pt x="120" y="291"/>
                  </a:lnTo>
                  <a:close/>
                </a:path>
              </a:pathLst>
            </a:custGeom>
            <a:gradFill>
              <a:gsLst>
                <a:gs pos="0">
                  <a:schemeClr val="lt2"/>
                </a:gs>
                <a:gs pos="100000">
                  <a:srgbClr val="3B95DE"/>
                </a:gs>
              </a:gsLst>
              <a:lin ang="5400000" scaled="0"/>
            </a:gradFill>
            <a:ln>
              <a:noFill/>
            </a:ln>
          </p:spPr>
        </p:sp>
        <p:sp>
          <p:nvSpPr>
            <p:cNvPr id="86" name="Google Shape;86;p15"/>
            <p:cNvSpPr/>
            <p:nvPr/>
          </p:nvSpPr>
          <p:spPr>
            <a:xfrm>
              <a:off x="1014413" y="1801813"/>
              <a:ext cx="214313" cy="755650"/>
            </a:xfrm>
            <a:custGeom>
              <a:avLst/>
              <a:gdLst/>
              <a:ahLst/>
              <a:cxnLst/>
              <a:rect l="l" t="t" r="r" b="b"/>
              <a:pathLst>
                <a:path w="135" h="476" extrusionOk="0">
                  <a:moveTo>
                    <a:pt x="12" y="476"/>
                  </a:moveTo>
                  <a:lnTo>
                    <a:pt x="0" y="476"/>
                  </a:lnTo>
                  <a:lnTo>
                    <a:pt x="0" y="128"/>
                  </a:lnTo>
                  <a:lnTo>
                    <a:pt x="126" y="0"/>
                  </a:lnTo>
                  <a:lnTo>
                    <a:pt x="135" y="9"/>
                  </a:lnTo>
                  <a:lnTo>
                    <a:pt x="12" y="131"/>
                  </a:lnTo>
                  <a:lnTo>
                    <a:pt x="12" y="476"/>
                  </a:lnTo>
                  <a:close/>
                </a:path>
              </a:pathLst>
            </a:custGeom>
            <a:gradFill>
              <a:gsLst>
                <a:gs pos="0">
                  <a:schemeClr val="lt2"/>
                </a:gs>
                <a:gs pos="100000">
                  <a:srgbClr val="3B95DE"/>
                </a:gs>
              </a:gsLst>
              <a:lin ang="5400000" scaled="0"/>
            </a:gradFill>
            <a:ln>
              <a:noFill/>
            </a:ln>
          </p:spPr>
        </p:sp>
        <p:sp>
          <p:nvSpPr>
            <p:cNvPr id="87" name="Google Shape;87;p15"/>
            <p:cNvSpPr/>
            <p:nvPr/>
          </p:nvSpPr>
          <p:spPr>
            <a:xfrm>
              <a:off x="938213" y="2547938"/>
              <a:ext cx="166688" cy="160338"/>
            </a:xfrm>
            <a:custGeom>
              <a:avLst/>
              <a:gdLst/>
              <a:ahLst/>
              <a:cxnLst/>
              <a:rect l="l" t="t" r="r" b="b"/>
              <a:pathLst>
                <a:path w="35" h="34" extrusionOk="0">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595313" y="4763"/>
              <a:ext cx="638175" cy="4025900"/>
            </a:xfrm>
            <a:custGeom>
              <a:avLst/>
              <a:gdLst/>
              <a:ahLst/>
              <a:cxnLst/>
              <a:rect l="l" t="t" r="r" b="b"/>
              <a:pathLst>
                <a:path w="402" h="2536" extrusionOk="0">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lt2"/>
                </a:gs>
                <a:gs pos="100000">
                  <a:srgbClr val="3B95DE"/>
                </a:gs>
              </a:gsLst>
              <a:lin ang="5400000" scaled="0"/>
            </a:gradFill>
            <a:ln>
              <a:noFill/>
            </a:ln>
          </p:spPr>
        </p:sp>
        <p:sp>
          <p:nvSpPr>
            <p:cNvPr id="89" name="Google Shape;89;p15"/>
            <p:cNvSpPr/>
            <p:nvPr/>
          </p:nvSpPr>
          <p:spPr>
            <a:xfrm>
              <a:off x="1223963"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90" name="Google Shape;90;p15"/>
            <p:cNvSpPr/>
            <p:nvPr/>
          </p:nvSpPr>
          <p:spPr>
            <a:xfrm>
              <a:off x="1300163" y="1849438"/>
              <a:ext cx="109538" cy="107950"/>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280988" y="3417888"/>
              <a:ext cx="142875" cy="474663"/>
            </a:xfrm>
            <a:custGeom>
              <a:avLst/>
              <a:gdLst/>
              <a:ahLst/>
              <a:cxnLst/>
              <a:rect l="l" t="t" r="r" b="b"/>
              <a:pathLst>
                <a:path w="90" h="299" extrusionOk="0">
                  <a:moveTo>
                    <a:pt x="12" y="299"/>
                  </a:moveTo>
                  <a:lnTo>
                    <a:pt x="0" y="299"/>
                  </a:lnTo>
                  <a:lnTo>
                    <a:pt x="0" y="80"/>
                  </a:lnTo>
                  <a:lnTo>
                    <a:pt x="81" y="0"/>
                  </a:lnTo>
                  <a:lnTo>
                    <a:pt x="90" y="8"/>
                  </a:lnTo>
                  <a:lnTo>
                    <a:pt x="12" y="83"/>
                  </a:lnTo>
                  <a:lnTo>
                    <a:pt x="12" y="299"/>
                  </a:lnTo>
                  <a:close/>
                </a:path>
              </a:pathLst>
            </a:custGeom>
            <a:gradFill>
              <a:gsLst>
                <a:gs pos="0">
                  <a:schemeClr val="lt2"/>
                </a:gs>
                <a:gs pos="100000">
                  <a:srgbClr val="3B95DE"/>
                </a:gs>
              </a:gsLst>
              <a:lin ang="5400000" scaled="0"/>
            </a:gradFill>
            <a:ln>
              <a:noFill/>
            </a:ln>
          </p:spPr>
        </p:sp>
        <p:sp>
          <p:nvSpPr>
            <p:cNvPr id="92" name="Google Shape;92;p15"/>
            <p:cNvSpPr/>
            <p:nvPr/>
          </p:nvSpPr>
          <p:spPr>
            <a:xfrm>
              <a:off x="238125" y="3883025"/>
              <a:ext cx="109538" cy="109538"/>
            </a:xfrm>
            <a:custGeom>
              <a:avLst/>
              <a:gdLst/>
              <a:ahLst/>
              <a:cxnLst/>
              <a:rect l="l" t="t" r="r" b="b"/>
              <a:pathLst>
                <a:path w="23" h="23" extrusionOk="0">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4763" y="2166938"/>
              <a:ext cx="114300" cy="452438"/>
            </a:xfrm>
            <a:custGeom>
              <a:avLst/>
              <a:gdLst/>
              <a:ahLst/>
              <a:cxnLst/>
              <a:rect l="l" t="t" r="r" b="b"/>
              <a:pathLst>
                <a:path w="72" h="285" extrusionOk="0">
                  <a:moveTo>
                    <a:pt x="6" y="285"/>
                  </a:moveTo>
                  <a:lnTo>
                    <a:pt x="0" y="276"/>
                  </a:lnTo>
                  <a:lnTo>
                    <a:pt x="60" y="216"/>
                  </a:lnTo>
                  <a:lnTo>
                    <a:pt x="60" y="0"/>
                  </a:lnTo>
                  <a:lnTo>
                    <a:pt x="72" y="0"/>
                  </a:lnTo>
                  <a:lnTo>
                    <a:pt x="72" y="222"/>
                  </a:lnTo>
                  <a:lnTo>
                    <a:pt x="6" y="285"/>
                  </a:lnTo>
                  <a:close/>
                </a:path>
              </a:pathLst>
            </a:custGeom>
            <a:gradFill>
              <a:gsLst>
                <a:gs pos="0">
                  <a:schemeClr val="lt2"/>
                </a:gs>
                <a:gs pos="100000">
                  <a:srgbClr val="3B95DE"/>
                </a:gs>
              </a:gsLst>
              <a:lin ang="5400000" scaled="0"/>
            </a:gradFill>
            <a:ln>
              <a:noFill/>
            </a:ln>
          </p:spPr>
        </p:sp>
        <p:sp>
          <p:nvSpPr>
            <p:cNvPr id="94" name="Google Shape;94;p15"/>
            <p:cNvSpPr/>
            <p:nvPr/>
          </p:nvSpPr>
          <p:spPr>
            <a:xfrm>
              <a:off x="52388" y="2066925"/>
              <a:ext cx="109538" cy="109538"/>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1228725" y="4662488"/>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1319213" y="5041900"/>
              <a:ext cx="371475" cy="1801813"/>
            </a:xfrm>
            <a:custGeom>
              <a:avLst/>
              <a:gdLst/>
              <a:ahLst/>
              <a:cxnLst/>
              <a:rect l="l" t="t" r="r" b="b"/>
              <a:pathLst>
                <a:path w="234" h="1135" extrusionOk="0">
                  <a:moveTo>
                    <a:pt x="15" y="1135"/>
                  </a:moveTo>
                  <a:lnTo>
                    <a:pt x="0" y="1135"/>
                  </a:lnTo>
                  <a:lnTo>
                    <a:pt x="0" y="515"/>
                  </a:lnTo>
                  <a:lnTo>
                    <a:pt x="0" y="512"/>
                  </a:lnTo>
                  <a:lnTo>
                    <a:pt x="219" y="0"/>
                  </a:lnTo>
                  <a:lnTo>
                    <a:pt x="234" y="6"/>
                  </a:lnTo>
                  <a:lnTo>
                    <a:pt x="15" y="518"/>
                  </a:lnTo>
                  <a:lnTo>
                    <a:pt x="15" y="1135"/>
                  </a:lnTo>
                  <a:close/>
                </a:path>
              </a:pathLst>
            </a:custGeom>
            <a:gradFill>
              <a:gsLst>
                <a:gs pos="0">
                  <a:schemeClr val="lt2"/>
                </a:gs>
                <a:gs pos="100000">
                  <a:srgbClr val="3B95DE"/>
                </a:gs>
              </a:gsLst>
              <a:lin ang="5400000" scaled="0"/>
            </a:gradFill>
            <a:ln>
              <a:noFill/>
            </a:ln>
          </p:spPr>
        </p:sp>
        <p:sp>
          <p:nvSpPr>
            <p:cNvPr id="97" name="Google Shape;97;p15"/>
            <p:cNvSpPr/>
            <p:nvPr/>
          </p:nvSpPr>
          <p:spPr>
            <a:xfrm>
              <a:off x="1147763"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819150" y="3983038"/>
              <a:ext cx="347663" cy="2860675"/>
            </a:xfrm>
            <a:custGeom>
              <a:avLst/>
              <a:gdLst/>
              <a:ahLst/>
              <a:cxnLst/>
              <a:rect l="l" t="t" r="r" b="b"/>
              <a:pathLst>
                <a:path w="219" h="1802" extrusionOk="0">
                  <a:moveTo>
                    <a:pt x="219" y="1802"/>
                  </a:moveTo>
                  <a:lnTo>
                    <a:pt x="201" y="1802"/>
                  </a:lnTo>
                  <a:lnTo>
                    <a:pt x="201" y="1185"/>
                  </a:lnTo>
                  <a:lnTo>
                    <a:pt x="0" y="3"/>
                  </a:lnTo>
                  <a:lnTo>
                    <a:pt x="15" y="0"/>
                  </a:lnTo>
                  <a:lnTo>
                    <a:pt x="219" y="1185"/>
                  </a:lnTo>
                  <a:lnTo>
                    <a:pt x="219" y="1802"/>
                  </a:lnTo>
                  <a:close/>
                </a:path>
              </a:pathLst>
            </a:custGeom>
            <a:gradFill>
              <a:gsLst>
                <a:gs pos="0">
                  <a:schemeClr val="lt2"/>
                </a:gs>
                <a:gs pos="100000">
                  <a:srgbClr val="3B95DE"/>
                </a:gs>
              </a:gsLst>
              <a:lin ang="5400000" scaled="0"/>
            </a:gradFill>
            <a:ln>
              <a:noFill/>
            </a:ln>
          </p:spPr>
        </p:sp>
        <p:sp>
          <p:nvSpPr>
            <p:cNvPr id="99" name="Google Shape;99;p15"/>
            <p:cNvSpPr/>
            <p:nvPr/>
          </p:nvSpPr>
          <p:spPr>
            <a:xfrm>
              <a:off x="728663" y="3806825"/>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1624013"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1404938" y="5422900"/>
              <a:ext cx="371475" cy="1425575"/>
            </a:xfrm>
            <a:custGeom>
              <a:avLst/>
              <a:gdLst/>
              <a:ahLst/>
              <a:cxnLst/>
              <a:rect l="l" t="t" r="r" b="b"/>
              <a:pathLst>
                <a:path w="234" h="898" extrusionOk="0">
                  <a:moveTo>
                    <a:pt x="18" y="898"/>
                  </a:moveTo>
                  <a:lnTo>
                    <a:pt x="0" y="898"/>
                  </a:lnTo>
                  <a:lnTo>
                    <a:pt x="0" y="515"/>
                  </a:lnTo>
                  <a:lnTo>
                    <a:pt x="0" y="512"/>
                  </a:lnTo>
                  <a:lnTo>
                    <a:pt x="222" y="0"/>
                  </a:lnTo>
                  <a:lnTo>
                    <a:pt x="234" y="6"/>
                  </a:lnTo>
                  <a:lnTo>
                    <a:pt x="18" y="518"/>
                  </a:lnTo>
                  <a:lnTo>
                    <a:pt x="18" y="898"/>
                  </a:lnTo>
                  <a:close/>
                </a:path>
              </a:pathLst>
            </a:custGeom>
            <a:gradFill>
              <a:gsLst>
                <a:gs pos="0">
                  <a:schemeClr val="lt2"/>
                </a:gs>
                <a:gs pos="100000">
                  <a:srgbClr val="3B95DE"/>
                </a:gs>
              </a:gsLst>
              <a:lin ang="5400000" scaled="0"/>
            </a:gradFill>
            <a:ln>
              <a:noFill/>
            </a:ln>
          </p:spPr>
        </p:sp>
        <p:sp>
          <p:nvSpPr>
            <p:cNvPr id="102" name="Google Shape;102;p15"/>
            <p:cNvSpPr/>
            <p:nvPr/>
          </p:nvSpPr>
          <p:spPr>
            <a:xfrm>
              <a:off x="1666875"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103" name="Google Shape;103;p15"/>
            <p:cNvSpPr/>
            <p:nvPr/>
          </p:nvSpPr>
          <p:spPr>
            <a:xfrm>
              <a:off x="1709738"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1709738"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1766888" y="6330950"/>
              <a:ext cx="419100" cy="527050"/>
            </a:xfrm>
            <a:custGeom>
              <a:avLst/>
              <a:gdLst/>
              <a:ahLst/>
              <a:cxnLst/>
              <a:rect l="l" t="t" r="r" b="b"/>
              <a:pathLst>
                <a:path w="264" h="332" extrusionOk="0">
                  <a:moveTo>
                    <a:pt x="12" y="332"/>
                  </a:moveTo>
                  <a:lnTo>
                    <a:pt x="0" y="326"/>
                  </a:lnTo>
                  <a:lnTo>
                    <a:pt x="45" y="206"/>
                  </a:lnTo>
                  <a:lnTo>
                    <a:pt x="255" y="0"/>
                  </a:lnTo>
                  <a:lnTo>
                    <a:pt x="264" y="12"/>
                  </a:lnTo>
                  <a:lnTo>
                    <a:pt x="60" y="215"/>
                  </a:lnTo>
                  <a:lnTo>
                    <a:pt x="12" y="332"/>
                  </a:lnTo>
                  <a:close/>
                </a:path>
              </a:pathLst>
            </a:custGeom>
            <a:gradFill>
              <a:gsLst>
                <a:gs pos="0">
                  <a:schemeClr val="lt2"/>
                </a:gs>
                <a:gs pos="100000">
                  <a:srgbClr val="3B95DE"/>
                </a:gs>
              </a:gsLst>
              <a:lin ang="5400000" scaled="0"/>
            </a:gradFill>
            <a:ln>
              <a:noFill/>
            </a:ln>
          </p:spPr>
        </p:sp>
        <p:sp>
          <p:nvSpPr>
            <p:cNvPr id="106" name="Google Shape;106;p15"/>
            <p:cNvSpPr/>
            <p:nvPr/>
          </p:nvSpPr>
          <p:spPr>
            <a:xfrm>
              <a:off x="2147888"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504825" y="9525"/>
              <a:ext cx="233363" cy="5103813"/>
            </a:xfrm>
            <a:custGeom>
              <a:avLst/>
              <a:gdLst/>
              <a:ahLst/>
              <a:cxnLst/>
              <a:rect l="l" t="t" r="r" b="b"/>
              <a:pathLst>
                <a:path w="147" h="3215" extrusionOk="0">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lt2"/>
                </a:gs>
                <a:gs pos="100000">
                  <a:srgbClr val="3B95DE"/>
                </a:gs>
              </a:gsLst>
              <a:lin ang="5400000" scaled="0"/>
            </a:gradFill>
            <a:ln>
              <a:noFill/>
            </a:ln>
          </p:spPr>
        </p:sp>
        <p:sp>
          <p:nvSpPr>
            <p:cNvPr id="108" name="Google Shape;108;p15"/>
            <p:cNvSpPr/>
            <p:nvPr/>
          </p:nvSpPr>
          <p:spPr>
            <a:xfrm>
              <a:off x="633413" y="5103813"/>
              <a:ext cx="185738" cy="185738"/>
            </a:xfrm>
            <a:custGeom>
              <a:avLst/>
              <a:gdLst/>
              <a:ahLst/>
              <a:cxnLst/>
              <a:rect l="l" t="t" r="r" b="b"/>
              <a:pathLst>
                <a:path w="39" h="39" extrusionOk="0">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15"/>
          <p:cNvSpPr txBox="1">
            <a:spLocks noGrp="1"/>
          </p:cNvSpPr>
          <p:nvPr>
            <p:ph type="ctrTitle"/>
          </p:nvPr>
        </p:nvSpPr>
        <p:spPr>
          <a:xfrm>
            <a:off x="1876424" y="1122363"/>
            <a:ext cx="8791575" cy="2387600"/>
          </a:xfrm>
          <a:prstGeom prst="rect">
            <a:avLst/>
          </a:prstGeom>
          <a:noFill/>
          <a:ln>
            <a:noFill/>
          </a:ln>
        </p:spPr>
        <p:txBody>
          <a:bodyPr spcFirstLastPara="1" wrap="square" lIns="91425" tIns="45700" rIns="91425" bIns="45700" anchor="b" anchorCtr="0">
            <a:normAutofit/>
          </a:bodyPr>
          <a:lstStyle>
            <a:lvl1pPr lvl="0" algn="r" rtl="1">
              <a:lnSpc>
                <a:spcPct val="90000"/>
              </a:lnSpc>
              <a:spcBef>
                <a:spcPts val="0"/>
              </a:spcBef>
              <a:spcAft>
                <a:spcPts val="0"/>
              </a:spcAft>
              <a:buClr>
                <a:schemeClr val="lt1"/>
              </a:buClr>
              <a:buSzPts val="4800"/>
              <a:buFont typeface="Twentieth Centur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15"/>
          <p:cNvSpPr txBox="1">
            <a:spLocks noGrp="1"/>
          </p:cNvSpPr>
          <p:nvPr>
            <p:ph type="subTitle" idx="1"/>
          </p:nvPr>
        </p:nvSpPr>
        <p:spPr>
          <a:xfrm>
            <a:off x="1876424" y="3602038"/>
            <a:ext cx="8791575" cy="1655762"/>
          </a:xfrm>
          <a:prstGeom prst="rect">
            <a:avLst/>
          </a:prstGeom>
          <a:noFill/>
          <a:ln>
            <a:noFill/>
          </a:ln>
        </p:spPr>
        <p:txBody>
          <a:bodyPr spcFirstLastPara="1" wrap="square" lIns="91425" tIns="45700" rIns="91425" bIns="45700" anchor="t" anchorCtr="0">
            <a:normAutofit/>
          </a:bodyPr>
          <a:lstStyle>
            <a:lvl1pPr lvl="0" algn="r" rtl="1">
              <a:lnSpc>
                <a:spcPct val="120000"/>
              </a:lnSpc>
              <a:spcBef>
                <a:spcPts val="1000"/>
              </a:spcBef>
              <a:spcAft>
                <a:spcPts val="0"/>
              </a:spcAft>
              <a:buClr>
                <a:schemeClr val="lt2"/>
              </a:buClr>
              <a:buSzPts val="2500"/>
              <a:buNone/>
              <a:defRPr sz="2000" cap="none">
                <a:solidFill>
                  <a:schemeClr val="lt2"/>
                </a:solidFill>
              </a:defRPr>
            </a:lvl1pPr>
            <a:lvl2pPr lvl="1" algn="ctr" rtl="1">
              <a:lnSpc>
                <a:spcPct val="120000"/>
              </a:lnSpc>
              <a:spcBef>
                <a:spcPts val="500"/>
              </a:spcBef>
              <a:spcAft>
                <a:spcPts val="0"/>
              </a:spcAft>
              <a:buClr>
                <a:schemeClr val="lt1"/>
              </a:buClr>
              <a:buSzPts val="2500"/>
              <a:buNone/>
              <a:defRPr sz="2000"/>
            </a:lvl2pPr>
            <a:lvl3pPr lvl="2" algn="ctr" rtl="1">
              <a:lnSpc>
                <a:spcPct val="120000"/>
              </a:lnSpc>
              <a:spcBef>
                <a:spcPts val="500"/>
              </a:spcBef>
              <a:spcAft>
                <a:spcPts val="0"/>
              </a:spcAft>
              <a:buClr>
                <a:schemeClr val="lt1"/>
              </a:buClr>
              <a:buSzPts val="2250"/>
              <a:buNone/>
              <a:defRPr sz="1800"/>
            </a:lvl3pPr>
            <a:lvl4pPr lvl="3" algn="ctr" rtl="1">
              <a:lnSpc>
                <a:spcPct val="120000"/>
              </a:lnSpc>
              <a:spcBef>
                <a:spcPts val="500"/>
              </a:spcBef>
              <a:spcAft>
                <a:spcPts val="0"/>
              </a:spcAft>
              <a:buClr>
                <a:schemeClr val="lt1"/>
              </a:buClr>
              <a:buSzPts val="2000"/>
              <a:buNone/>
              <a:defRPr sz="1600"/>
            </a:lvl4pPr>
            <a:lvl5pPr lvl="4" algn="ctr" rtl="1">
              <a:lnSpc>
                <a:spcPct val="120000"/>
              </a:lnSpc>
              <a:spcBef>
                <a:spcPts val="500"/>
              </a:spcBef>
              <a:spcAft>
                <a:spcPts val="0"/>
              </a:spcAft>
              <a:buClr>
                <a:schemeClr val="lt1"/>
              </a:buClr>
              <a:buSzPts val="2000"/>
              <a:buNone/>
              <a:defRPr sz="1600"/>
            </a:lvl5pPr>
            <a:lvl6pPr lvl="5" algn="ctr" rtl="1">
              <a:lnSpc>
                <a:spcPct val="120000"/>
              </a:lnSpc>
              <a:spcBef>
                <a:spcPts val="500"/>
              </a:spcBef>
              <a:spcAft>
                <a:spcPts val="0"/>
              </a:spcAft>
              <a:buClr>
                <a:schemeClr val="lt1"/>
              </a:buClr>
              <a:buSzPts val="2000"/>
              <a:buNone/>
              <a:defRPr sz="1600"/>
            </a:lvl6pPr>
            <a:lvl7pPr lvl="6" algn="ctr" rtl="1">
              <a:lnSpc>
                <a:spcPct val="120000"/>
              </a:lnSpc>
              <a:spcBef>
                <a:spcPts val="500"/>
              </a:spcBef>
              <a:spcAft>
                <a:spcPts val="0"/>
              </a:spcAft>
              <a:buClr>
                <a:schemeClr val="lt1"/>
              </a:buClr>
              <a:buSzPts val="2000"/>
              <a:buNone/>
              <a:defRPr sz="1600"/>
            </a:lvl7pPr>
            <a:lvl8pPr lvl="7" algn="ctr" rtl="1">
              <a:lnSpc>
                <a:spcPct val="120000"/>
              </a:lnSpc>
              <a:spcBef>
                <a:spcPts val="500"/>
              </a:spcBef>
              <a:spcAft>
                <a:spcPts val="0"/>
              </a:spcAft>
              <a:buClr>
                <a:schemeClr val="lt1"/>
              </a:buClr>
              <a:buSzPts val="2000"/>
              <a:buNone/>
              <a:defRPr sz="1600"/>
            </a:lvl8pPr>
            <a:lvl9pPr lvl="8" algn="ctr" rtl="1">
              <a:lnSpc>
                <a:spcPct val="120000"/>
              </a:lnSpc>
              <a:spcBef>
                <a:spcPts val="500"/>
              </a:spcBef>
              <a:spcAft>
                <a:spcPts val="0"/>
              </a:spcAft>
              <a:buClr>
                <a:schemeClr val="lt1"/>
              </a:buClr>
              <a:buSzPts val="2000"/>
              <a:buNone/>
              <a:defRPr sz="1600"/>
            </a:lvl9pPr>
          </a:lstStyle>
          <a:p>
            <a:endParaRPr/>
          </a:p>
        </p:txBody>
      </p:sp>
      <p:sp>
        <p:nvSpPr>
          <p:cNvPr id="111" name="Google Shape;111;p15"/>
          <p:cNvSpPr txBox="1">
            <a:spLocks noGrp="1"/>
          </p:cNvSpPr>
          <p:nvPr>
            <p:ph type="dt" idx="10"/>
          </p:nvPr>
        </p:nvSpPr>
        <p:spPr>
          <a:xfrm>
            <a:off x="7077511" y="5410201"/>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15"/>
          <p:cNvSpPr txBox="1">
            <a:spLocks noGrp="1"/>
          </p:cNvSpPr>
          <p:nvPr>
            <p:ph type="ftr" idx="11"/>
          </p:nvPr>
        </p:nvSpPr>
        <p:spPr>
          <a:xfrm>
            <a:off x="1876424" y="5410201"/>
            <a:ext cx="5124886"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15"/>
          <p:cNvSpPr txBox="1">
            <a:spLocks noGrp="1"/>
          </p:cNvSpPr>
          <p:nvPr>
            <p:ph type="sldNum" idx="12"/>
          </p:nvPr>
        </p:nvSpPr>
        <p:spPr>
          <a:xfrm>
            <a:off x="9896911" y="5410199"/>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תמונה פנורמית עם כיתוב">
  <p:cSld name="תמונה פנורמית עם כיתוב">
    <p:spTree>
      <p:nvGrpSpPr>
        <p:cNvPr id="1" name="Shape 165"/>
        <p:cNvGrpSpPr/>
        <p:nvPr/>
      </p:nvGrpSpPr>
      <p:grpSpPr>
        <a:xfrm>
          <a:off x="0" y="0"/>
          <a:ext cx="0" cy="0"/>
          <a:chOff x="0" y="0"/>
          <a:chExt cx="0" cy="0"/>
        </a:xfrm>
      </p:grpSpPr>
      <p:sp>
        <p:nvSpPr>
          <p:cNvPr id="166" name="Google Shape;166;p24"/>
          <p:cNvSpPr txBox="1">
            <a:spLocks noGrp="1"/>
          </p:cNvSpPr>
          <p:nvPr>
            <p:ph type="title"/>
          </p:nvPr>
        </p:nvSpPr>
        <p:spPr>
          <a:xfrm>
            <a:off x="1141410" y="4304664"/>
            <a:ext cx="9912355" cy="819355"/>
          </a:xfrm>
          <a:prstGeom prst="rect">
            <a:avLst/>
          </a:prstGeom>
          <a:noFill/>
          <a:ln>
            <a:noFill/>
          </a:ln>
        </p:spPr>
        <p:txBody>
          <a:bodyPr spcFirstLastPara="1" wrap="square" lIns="91425" tIns="45700" rIns="91425" bIns="45700" anchor="b" anchorCtr="0">
            <a:normAutofit/>
          </a:bodyPr>
          <a:lstStyle>
            <a:lvl1pPr lvl="0" algn="r" rtl="1">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7" name="Google Shape;167;p24"/>
          <p:cNvSpPr>
            <a:spLocks noGrp="1"/>
          </p:cNvSpPr>
          <p:nvPr>
            <p:ph type="pic" idx="2"/>
          </p:nvPr>
        </p:nvSpPr>
        <p:spPr>
          <a:xfrm>
            <a:off x="1141411" y="606426"/>
            <a:ext cx="9912354" cy="3299778"/>
          </a:xfrm>
          <a:prstGeom prst="round2DiagRect">
            <a:avLst>
              <a:gd name="adj1" fmla="val 4860"/>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txBody>
          <a:bodyPr spcFirstLastPara="1" wrap="square" lIns="91425" tIns="45700" rIns="91425" bIns="45700" anchor="t" anchorCtr="0">
            <a:normAutofit/>
          </a:bodyPr>
          <a:lstStyle>
            <a:lvl1pPr marR="0" lvl="0" algn="r" rtl="1">
              <a:lnSpc>
                <a:spcPct val="120000"/>
              </a:lnSpc>
              <a:spcBef>
                <a:spcPts val="1000"/>
              </a:spcBef>
              <a:spcAft>
                <a:spcPts val="0"/>
              </a:spcAft>
              <a:buClr>
                <a:schemeClr val="lt1"/>
              </a:buClr>
              <a:buSzPts val="4000"/>
              <a:buFont typeface="Arial"/>
              <a:buNone/>
              <a:defRPr sz="3200" b="0" i="0" u="none" strike="noStrike" cap="none">
                <a:solidFill>
                  <a:schemeClr val="lt1"/>
                </a:solidFill>
                <a:latin typeface="Twentieth Century"/>
                <a:ea typeface="Twentieth Century"/>
                <a:cs typeface="Twentieth Century"/>
                <a:sym typeface="Twentieth Century"/>
              </a:defRPr>
            </a:lvl1pPr>
            <a:lvl2pPr marR="0" lvl="1" algn="r" rtl="1">
              <a:lnSpc>
                <a:spcPct val="120000"/>
              </a:lnSpc>
              <a:spcBef>
                <a:spcPts val="500"/>
              </a:spcBef>
              <a:spcAft>
                <a:spcPts val="0"/>
              </a:spcAft>
              <a:buClr>
                <a:schemeClr val="lt1"/>
              </a:buClr>
              <a:buSzPts val="2500"/>
              <a:buFont typeface="Arial"/>
              <a:buChar char="•"/>
              <a:defRPr sz="2000" b="0" i="0" u="none" strike="noStrike" cap="none">
                <a:solidFill>
                  <a:schemeClr val="lt1"/>
                </a:solidFill>
                <a:latin typeface="Twentieth Century"/>
                <a:ea typeface="Twentieth Century"/>
                <a:cs typeface="Twentieth Century"/>
                <a:sym typeface="Twentieth Century"/>
              </a:defRPr>
            </a:lvl2pPr>
            <a:lvl3pPr marR="0" lvl="2" algn="r" rtl="1">
              <a:lnSpc>
                <a:spcPct val="120000"/>
              </a:lnSpc>
              <a:spcBef>
                <a:spcPts val="500"/>
              </a:spcBef>
              <a:spcAft>
                <a:spcPts val="0"/>
              </a:spcAft>
              <a:buClr>
                <a:schemeClr val="lt1"/>
              </a:buClr>
              <a:buSzPts val="2250"/>
              <a:buFont typeface="Arial"/>
              <a:buChar char="•"/>
              <a:defRPr sz="1800" b="0" i="0" u="none" strike="noStrike" cap="none">
                <a:solidFill>
                  <a:schemeClr val="lt1"/>
                </a:solidFill>
                <a:latin typeface="Twentieth Century"/>
                <a:ea typeface="Twentieth Century"/>
                <a:cs typeface="Twentieth Century"/>
                <a:sym typeface="Twentieth Century"/>
              </a:defRPr>
            </a:lvl3pPr>
            <a:lvl4pPr marR="0" lvl="3" algn="r" rtl="1">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4pPr>
            <a:lvl5pPr marR="0" lvl="4" algn="r" rtl="1">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5pPr>
            <a:lvl6pPr marR="0" lvl="5" algn="r" rtl="1">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6pPr>
            <a:lvl7pPr marR="0" lvl="6" algn="r" rtl="1">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7pPr>
            <a:lvl8pPr marR="0" lvl="7" algn="r" rtl="1">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8pPr>
            <a:lvl9pPr marR="0" lvl="8" algn="r" rtl="1">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168" name="Google Shape;168;p24"/>
          <p:cNvSpPr txBox="1">
            <a:spLocks noGrp="1"/>
          </p:cNvSpPr>
          <p:nvPr>
            <p:ph type="body" idx="1"/>
          </p:nvPr>
        </p:nvSpPr>
        <p:spPr>
          <a:xfrm>
            <a:off x="1141364" y="5124020"/>
            <a:ext cx="9910859" cy="682472"/>
          </a:xfrm>
          <a:prstGeom prst="rect">
            <a:avLst/>
          </a:prstGeom>
          <a:noFill/>
          <a:ln>
            <a:noFill/>
          </a:ln>
        </p:spPr>
        <p:txBody>
          <a:bodyPr spcFirstLastPara="1" wrap="square" lIns="91425" tIns="45700" rIns="91425" bIns="45700" anchor="t" anchorCtr="0">
            <a:normAutofit/>
          </a:bodyPr>
          <a:lstStyle>
            <a:lvl1pPr marL="457200" lvl="0" indent="-228600" algn="r" rtl="1">
              <a:lnSpc>
                <a:spcPct val="120000"/>
              </a:lnSpc>
              <a:spcBef>
                <a:spcPts val="1000"/>
              </a:spcBef>
              <a:spcAft>
                <a:spcPts val="0"/>
              </a:spcAft>
              <a:buClr>
                <a:schemeClr val="lt1"/>
              </a:buClr>
              <a:buSzPts val="2000"/>
              <a:buNone/>
              <a:defRPr sz="1600"/>
            </a:lvl1pPr>
            <a:lvl2pPr marL="914400" lvl="1" indent="-228600" algn="r" rtl="1">
              <a:lnSpc>
                <a:spcPct val="120000"/>
              </a:lnSpc>
              <a:spcBef>
                <a:spcPts val="500"/>
              </a:spcBef>
              <a:spcAft>
                <a:spcPts val="0"/>
              </a:spcAft>
              <a:buClr>
                <a:schemeClr val="lt1"/>
              </a:buClr>
              <a:buSzPts val="1750"/>
              <a:buNone/>
              <a:defRPr sz="1400"/>
            </a:lvl2pPr>
            <a:lvl3pPr marL="1371600" lvl="2" indent="-228600" algn="r" rtl="1">
              <a:lnSpc>
                <a:spcPct val="120000"/>
              </a:lnSpc>
              <a:spcBef>
                <a:spcPts val="500"/>
              </a:spcBef>
              <a:spcAft>
                <a:spcPts val="0"/>
              </a:spcAft>
              <a:buClr>
                <a:schemeClr val="lt1"/>
              </a:buClr>
              <a:buSzPts val="1500"/>
              <a:buNone/>
              <a:defRPr sz="1200"/>
            </a:lvl3pPr>
            <a:lvl4pPr marL="1828800" lvl="3" indent="-228600" algn="r" rtl="1">
              <a:lnSpc>
                <a:spcPct val="120000"/>
              </a:lnSpc>
              <a:spcBef>
                <a:spcPts val="500"/>
              </a:spcBef>
              <a:spcAft>
                <a:spcPts val="0"/>
              </a:spcAft>
              <a:buClr>
                <a:schemeClr val="lt1"/>
              </a:buClr>
              <a:buSzPts val="1250"/>
              <a:buNone/>
              <a:defRPr sz="1000"/>
            </a:lvl4pPr>
            <a:lvl5pPr marL="2286000" lvl="4" indent="-228600" algn="r" rtl="1">
              <a:lnSpc>
                <a:spcPct val="120000"/>
              </a:lnSpc>
              <a:spcBef>
                <a:spcPts val="500"/>
              </a:spcBef>
              <a:spcAft>
                <a:spcPts val="0"/>
              </a:spcAft>
              <a:buClr>
                <a:schemeClr val="lt1"/>
              </a:buClr>
              <a:buSzPts val="1250"/>
              <a:buNone/>
              <a:defRPr sz="1000"/>
            </a:lvl5pPr>
            <a:lvl6pPr marL="2743200" lvl="5" indent="-228600" algn="r" rtl="1">
              <a:lnSpc>
                <a:spcPct val="120000"/>
              </a:lnSpc>
              <a:spcBef>
                <a:spcPts val="500"/>
              </a:spcBef>
              <a:spcAft>
                <a:spcPts val="0"/>
              </a:spcAft>
              <a:buClr>
                <a:schemeClr val="lt1"/>
              </a:buClr>
              <a:buSzPts val="1250"/>
              <a:buNone/>
              <a:defRPr sz="1000"/>
            </a:lvl6pPr>
            <a:lvl7pPr marL="3200400" lvl="6" indent="-228600" algn="r" rtl="1">
              <a:lnSpc>
                <a:spcPct val="120000"/>
              </a:lnSpc>
              <a:spcBef>
                <a:spcPts val="500"/>
              </a:spcBef>
              <a:spcAft>
                <a:spcPts val="0"/>
              </a:spcAft>
              <a:buClr>
                <a:schemeClr val="lt1"/>
              </a:buClr>
              <a:buSzPts val="1250"/>
              <a:buNone/>
              <a:defRPr sz="1000"/>
            </a:lvl7pPr>
            <a:lvl8pPr marL="3657600" lvl="7" indent="-228600" algn="r" rtl="1">
              <a:lnSpc>
                <a:spcPct val="120000"/>
              </a:lnSpc>
              <a:spcBef>
                <a:spcPts val="500"/>
              </a:spcBef>
              <a:spcAft>
                <a:spcPts val="0"/>
              </a:spcAft>
              <a:buClr>
                <a:schemeClr val="lt1"/>
              </a:buClr>
              <a:buSzPts val="1250"/>
              <a:buNone/>
              <a:defRPr sz="1000"/>
            </a:lvl8pPr>
            <a:lvl9pPr marL="4114800" lvl="8" indent="-228600" algn="r" rtl="1">
              <a:lnSpc>
                <a:spcPct val="120000"/>
              </a:lnSpc>
              <a:spcBef>
                <a:spcPts val="500"/>
              </a:spcBef>
              <a:spcAft>
                <a:spcPts val="0"/>
              </a:spcAft>
              <a:buClr>
                <a:schemeClr val="lt1"/>
              </a:buClr>
              <a:buSzPts val="1250"/>
              <a:buNone/>
              <a:defRPr sz="1000"/>
            </a:lvl9pPr>
          </a:lstStyle>
          <a:p>
            <a:endParaRPr/>
          </a:p>
        </p:txBody>
      </p:sp>
      <p:sp>
        <p:nvSpPr>
          <p:cNvPr id="169" name="Google Shape;169;p24"/>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0" name="Google Shape;170;p24"/>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1" name="Google Shape;171;p24"/>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כותרת וכיתוב">
  <p:cSld name="כותרת וכיתוב">
    <p:spTree>
      <p:nvGrpSpPr>
        <p:cNvPr id="1" name="Shape 172"/>
        <p:cNvGrpSpPr/>
        <p:nvPr/>
      </p:nvGrpSpPr>
      <p:grpSpPr>
        <a:xfrm>
          <a:off x="0" y="0"/>
          <a:ext cx="0" cy="0"/>
          <a:chOff x="0" y="0"/>
          <a:chExt cx="0" cy="0"/>
        </a:xfrm>
      </p:grpSpPr>
      <p:sp>
        <p:nvSpPr>
          <p:cNvPr id="173" name="Google Shape;173;p25"/>
          <p:cNvSpPr txBox="1">
            <a:spLocks noGrp="1"/>
          </p:cNvSpPr>
          <p:nvPr>
            <p:ph type="title"/>
          </p:nvPr>
        </p:nvSpPr>
        <p:spPr>
          <a:xfrm>
            <a:off x="1141456" y="609600"/>
            <a:ext cx="9905955" cy="3429000"/>
          </a:xfrm>
          <a:prstGeom prst="rect">
            <a:avLst/>
          </a:prstGeom>
          <a:noFill/>
          <a:ln>
            <a:noFill/>
          </a:ln>
        </p:spPr>
        <p:txBody>
          <a:bodyPr spcFirstLastPara="1" wrap="square" lIns="91425" tIns="45700" rIns="91425" bIns="45700" anchor="ctr" anchorCtr="0">
            <a:normAutofit/>
          </a:bodyPr>
          <a:lstStyle>
            <a:lvl1pPr lvl="0" algn="r" rtl="1">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4" name="Google Shape;174;p25"/>
          <p:cNvSpPr txBox="1">
            <a:spLocks noGrp="1"/>
          </p:cNvSpPr>
          <p:nvPr>
            <p:ph type="body" idx="1"/>
          </p:nvPr>
        </p:nvSpPr>
        <p:spPr>
          <a:xfrm>
            <a:off x="1141410" y="4419599"/>
            <a:ext cx="9904459" cy="1371599"/>
          </a:xfrm>
          <a:prstGeom prst="rect">
            <a:avLst/>
          </a:prstGeom>
          <a:noFill/>
          <a:ln>
            <a:noFill/>
          </a:ln>
        </p:spPr>
        <p:txBody>
          <a:bodyPr spcFirstLastPara="1" wrap="square" lIns="91425" tIns="45700" rIns="91425" bIns="45700" anchor="ctr" anchorCtr="0">
            <a:normAutofit/>
          </a:bodyPr>
          <a:lstStyle>
            <a:lvl1pPr marL="457200" lvl="0" indent="-228600" algn="r" rtl="1">
              <a:lnSpc>
                <a:spcPct val="120000"/>
              </a:lnSpc>
              <a:spcBef>
                <a:spcPts val="1000"/>
              </a:spcBef>
              <a:spcAft>
                <a:spcPts val="0"/>
              </a:spcAft>
              <a:buClr>
                <a:schemeClr val="lt1"/>
              </a:buClr>
              <a:buSzPts val="2250"/>
              <a:buNone/>
              <a:defRPr sz="1800"/>
            </a:lvl1pPr>
            <a:lvl2pPr marL="914400" lvl="1" indent="-228600" algn="r" rtl="1">
              <a:lnSpc>
                <a:spcPct val="120000"/>
              </a:lnSpc>
              <a:spcBef>
                <a:spcPts val="500"/>
              </a:spcBef>
              <a:spcAft>
                <a:spcPts val="0"/>
              </a:spcAft>
              <a:buClr>
                <a:schemeClr val="lt1"/>
              </a:buClr>
              <a:buSzPts val="1750"/>
              <a:buNone/>
              <a:defRPr sz="1400"/>
            </a:lvl2pPr>
            <a:lvl3pPr marL="1371600" lvl="2" indent="-228600" algn="r" rtl="1">
              <a:lnSpc>
                <a:spcPct val="120000"/>
              </a:lnSpc>
              <a:spcBef>
                <a:spcPts val="500"/>
              </a:spcBef>
              <a:spcAft>
                <a:spcPts val="0"/>
              </a:spcAft>
              <a:buClr>
                <a:schemeClr val="lt1"/>
              </a:buClr>
              <a:buSzPts val="1500"/>
              <a:buNone/>
              <a:defRPr sz="1200"/>
            </a:lvl3pPr>
            <a:lvl4pPr marL="1828800" lvl="3" indent="-228600" algn="r" rtl="1">
              <a:lnSpc>
                <a:spcPct val="120000"/>
              </a:lnSpc>
              <a:spcBef>
                <a:spcPts val="500"/>
              </a:spcBef>
              <a:spcAft>
                <a:spcPts val="0"/>
              </a:spcAft>
              <a:buClr>
                <a:schemeClr val="lt1"/>
              </a:buClr>
              <a:buSzPts val="1250"/>
              <a:buNone/>
              <a:defRPr sz="1000"/>
            </a:lvl4pPr>
            <a:lvl5pPr marL="2286000" lvl="4" indent="-228600" algn="r" rtl="1">
              <a:lnSpc>
                <a:spcPct val="120000"/>
              </a:lnSpc>
              <a:spcBef>
                <a:spcPts val="500"/>
              </a:spcBef>
              <a:spcAft>
                <a:spcPts val="0"/>
              </a:spcAft>
              <a:buClr>
                <a:schemeClr val="lt1"/>
              </a:buClr>
              <a:buSzPts val="1250"/>
              <a:buNone/>
              <a:defRPr sz="1000"/>
            </a:lvl5pPr>
            <a:lvl6pPr marL="2743200" lvl="5" indent="-228600" algn="r" rtl="1">
              <a:lnSpc>
                <a:spcPct val="120000"/>
              </a:lnSpc>
              <a:spcBef>
                <a:spcPts val="500"/>
              </a:spcBef>
              <a:spcAft>
                <a:spcPts val="0"/>
              </a:spcAft>
              <a:buClr>
                <a:schemeClr val="lt1"/>
              </a:buClr>
              <a:buSzPts val="1250"/>
              <a:buNone/>
              <a:defRPr sz="1000"/>
            </a:lvl6pPr>
            <a:lvl7pPr marL="3200400" lvl="6" indent="-228600" algn="r" rtl="1">
              <a:lnSpc>
                <a:spcPct val="120000"/>
              </a:lnSpc>
              <a:spcBef>
                <a:spcPts val="500"/>
              </a:spcBef>
              <a:spcAft>
                <a:spcPts val="0"/>
              </a:spcAft>
              <a:buClr>
                <a:schemeClr val="lt1"/>
              </a:buClr>
              <a:buSzPts val="1250"/>
              <a:buNone/>
              <a:defRPr sz="1000"/>
            </a:lvl7pPr>
            <a:lvl8pPr marL="3657600" lvl="7" indent="-228600" algn="r" rtl="1">
              <a:lnSpc>
                <a:spcPct val="120000"/>
              </a:lnSpc>
              <a:spcBef>
                <a:spcPts val="500"/>
              </a:spcBef>
              <a:spcAft>
                <a:spcPts val="0"/>
              </a:spcAft>
              <a:buClr>
                <a:schemeClr val="lt1"/>
              </a:buClr>
              <a:buSzPts val="1250"/>
              <a:buNone/>
              <a:defRPr sz="1000"/>
            </a:lvl8pPr>
            <a:lvl9pPr marL="4114800" lvl="8" indent="-228600" algn="r" rtl="1">
              <a:lnSpc>
                <a:spcPct val="120000"/>
              </a:lnSpc>
              <a:spcBef>
                <a:spcPts val="500"/>
              </a:spcBef>
              <a:spcAft>
                <a:spcPts val="0"/>
              </a:spcAft>
              <a:buClr>
                <a:schemeClr val="lt1"/>
              </a:buClr>
              <a:buSzPts val="1250"/>
              <a:buNone/>
              <a:defRPr sz="1000"/>
            </a:lvl9pPr>
          </a:lstStyle>
          <a:p>
            <a:endParaRPr/>
          </a:p>
        </p:txBody>
      </p:sp>
      <p:sp>
        <p:nvSpPr>
          <p:cNvPr id="175" name="Google Shape;175;p25"/>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6" name="Google Shape;176;p25"/>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7" name="Google Shape;177;p25"/>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ציטוט עם כיתוב">
  <p:cSld name="ציטוט עם כיתוב">
    <p:spTree>
      <p:nvGrpSpPr>
        <p:cNvPr id="1" name="Shape 178"/>
        <p:cNvGrpSpPr/>
        <p:nvPr/>
      </p:nvGrpSpPr>
      <p:grpSpPr>
        <a:xfrm>
          <a:off x="0" y="0"/>
          <a:ext cx="0" cy="0"/>
          <a:chOff x="0" y="0"/>
          <a:chExt cx="0" cy="0"/>
        </a:xfrm>
      </p:grpSpPr>
      <p:sp>
        <p:nvSpPr>
          <p:cNvPr id="179" name="Google Shape;179;p26"/>
          <p:cNvSpPr txBox="1">
            <a:spLocks noGrp="1"/>
          </p:cNvSpPr>
          <p:nvPr>
            <p:ph type="title"/>
          </p:nvPr>
        </p:nvSpPr>
        <p:spPr>
          <a:xfrm>
            <a:off x="1446212" y="609599"/>
            <a:ext cx="9302752" cy="2748429"/>
          </a:xfrm>
          <a:prstGeom prst="rect">
            <a:avLst/>
          </a:prstGeom>
          <a:noFill/>
          <a:ln>
            <a:noFill/>
          </a:ln>
        </p:spPr>
        <p:txBody>
          <a:bodyPr spcFirstLastPara="1" wrap="square" lIns="91425" tIns="45700" rIns="91425" bIns="45700" anchor="ctr" anchorCtr="0">
            <a:normAutofit/>
          </a:bodyPr>
          <a:lstStyle>
            <a:lvl1pPr lvl="0" algn="r" rtl="1">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0" name="Google Shape;180;p26"/>
          <p:cNvSpPr txBox="1">
            <a:spLocks noGrp="1"/>
          </p:cNvSpPr>
          <p:nvPr>
            <p:ph type="body" idx="1"/>
          </p:nvPr>
        </p:nvSpPr>
        <p:spPr>
          <a:xfrm>
            <a:off x="1720644" y="3365557"/>
            <a:ext cx="8752299" cy="548968"/>
          </a:xfrm>
          <a:prstGeom prst="rect">
            <a:avLst/>
          </a:prstGeom>
          <a:noFill/>
          <a:ln>
            <a:noFill/>
          </a:ln>
        </p:spPr>
        <p:txBody>
          <a:bodyPr spcFirstLastPara="1" wrap="square" lIns="91425" tIns="45700" rIns="91425" bIns="45700" anchor="t" anchorCtr="0">
            <a:normAutofit/>
          </a:bodyPr>
          <a:lstStyle>
            <a:lvl1pPr marL="457200" lvl="0" indent="-228600" algn="r" rtl="1">
              <a:lnSpc>
                <a:spcPct val="120000"/>
              </a:lnSpc>
              <a:spcBef>
                <a:spcPts val="1000"/>
              </a:spcBef>
              <a:spcAft>
                <a:spcPts val="0"/>
              </a:spcAft>
              <a:buClr>
                <a:schemeClr val="lt1"/>
              </a:buClr>
              <a:buSzPts val="1750"/>
              <a:buNone/>
              <a:defRPr sz="1400"/>
            </a:lvl1pPr>
            <a:lvl2pPr marL="914400" lvl="1" indent="-228600" algn="r" rtl="1">
              <a:lnSpc>
                <a:spcPct val="120000"/>
              </a:lnSpc>
              <a:spcBef>
                <a:spcPts val="500"/>
              </a:spcBef>
              <a:spcAft>
                <a:spcPts val="0"/>
              </a:spcAft>
              <a:buClr>
                <a:schemeClr val="lt1"/>
              </a:buClr>
              <a:buSzPts val="1750"/>
              <a:buNone/>
              <a:defRPr sz="1400"/>
            </a:lvl2pPr>
            <a:lvl3pPr marL="1371600" lvl="2" indent="-228600" algn="r" rtl="1">
              <a:lnSpc>
                <a:spcPct val="120000"/>
              </a:lnSpc>
              <a:spcBef>
                <a:spcPts val="500"/>
              </a:spcBef>
              <a:spcAft>
                <a:spcPts val="0"/>
              </a:spcAft>
              <a:buClr>
                <a:schemeClr val="lt1"/>
              </a:buClr>
              <a:buSzPts val="1500"/>
              <a:buNone/>
              <a:defRPr sz="1200"/>
            </a:lvl3pPr>
            <a:lvl4pPr marL="1828800" lvl="3" indent="-228600" algn="r" rtl="1">
              <a:lnSpc>
                <a:spcPct val="120000"/>
              </a:lnSpc>
              <a:spcBef>
                <a:spcPts val="500"/>
              </a:spcBef>
              <a:spcAft>
                <a:spcPts val="0"/>
              </a:spcAft>
              <a:buClr>
                <a:schemeClr val="lt1"/>
              </a:buClr>
              <a:buSzPts val="1250"/>
              <a:buNone/>
              <a:defRPr sz="1000"/>
            </a:lvl4pPr>
            <a:lvl5pPr marL="2286000" lvl="4" indent="-228600" algn="r" rtl="1">
              <a:lnSpc>
                <a:spcPct val="120000"/>
              </a:lnSpc>
              <a:spcBef>
                <a:spcPts val="500"/>
              </a:spcBef>
              <a:spcAft>
                <a:spcPts val="0"/>
              </a:spcAft>
              <a:buClr>
                <a:schemeClr val="lt1"/>
              </a:buClr>
              <a:buSzPts val="1250"/>
              <a:buNone/>
              <a:defRPr sz="1000"/>
            </a:lvl5pPr>
            <a:lvl6pPr marL="2743200" lvl="5" indent="-228600" algn="r" rtl="1">
              <a:lnSpc>
                <a:spcPct val="120000"/>
              </a:lnSpc>
              <a:spcBef>
                <a:spcPts val="500"/>
              </a:spcBef>
              <a:spcAft>
                <a:spcPts val="0"/>
              </a:spcAft>
              <a:buClr>
                <a:schemeClr val="lt1"/>
              </a:buClr>
              <a:buSzPts val="1250"/>
              <a:buNone/>
              <a:defRPr sz="1000"/>
            </a:lvl6pPr>
            <a:lvl7pPr marL="3200400" lvl="6" indent="-228600" algn="r" rtl="1">
              <a:lnSpc>
                <a:spcPct val="120000"/>
              </a:lnSpc>
              <a:spcBef>
                <a:spcPts val="500"/>
              </a:spcBef>
              <a:spcAft>
                <a:spcPts val="0"/>
              </a:spcAft>
              <a:buClr>
                <a:schemeClr val="lt1"/>
              </a:buClr>
              <a:buSzPts val="1250"/>
              <a:buNone/>
              <a:defRPr sz="1000"/>
            </a:lvl7pPr>
            <a:lvl8pPr marL="3657600" lvl="7" indent="-228600" algn="r" rtl="1">
              <a:lnSpc>
                <a:spcPct val="120000"/>
              </a:lnSpc>
              <a:spcBef>
                <a:spcPts val="500"/>
              </a:spcBef>
              <a:spcAft>
                <a:spcPts val="0"/>
              </a:spcAft>
              <a:buClr>
                <a:schemeClr val="lt1"/>
              </a:buClr>
              <a:buSzPts val="1250"/>
              <a:buNone/>
              <a:defRPr sz="1000"/>
            </a:lvl8pPr>
            <a:lvl9pPr marL="4114800" lvl="8" indent="-228600" algn="r" rtl="1">
              <a:lnSpc>
                <a:spcPct val="120000"/>
              </a:lnSpc>
              <a:spcBef>
                <a:spcPts val="500"/>
              </a:spcBef>
              <a:spcAft>
                <a:spcPts val="0"/>
              </a:spcAft>
              <a:buClr>
                <a:schemeClr val="lt1"/>
              </a:buClr>
              <a:buSzPts val="1250"/>
              <a:buNone/>
              <a:defRPr sz="1000"/>
            </a:lvl9pPr>
          </a:lstStyle>
          <a:p>
            <a:endParaRPr/>
          </a:p>
        </p:txBody>
      </p:sp>
      <p:sp>
        <p:nvSpPr>
          <p:cNvPr id="181" name="Google Shape;181;p26"/>
          <p:cNvSpPr txBox="1">
            <a:spLocks noGrp="1"/>
          </p:cNvSpPr>
          <p:nvPr>
            <p:ph type="body" idx="2"/>
          </p:nvPr>
        </p:nvSpPr>
        <p:spPr>
          <a:xfrm>
            <a:off x="1141411" y="4309919"/>
            <a:ext cx="9906002" cy="1489496"/>
          </a:xfrm>
          <a:prstGeom prst="rect">
            <a:avLst/>
          </a:prstGeom>
          <a:noFill/>
          <a:ln>
            <a:noFill/>
          </a:ln>
        </p:spPr>
        <p:txBody>
          <a:bodyPr spcFirstLastPara="1" wrap="square" lIns="91425" tIns="45700" rIns="91425" bIns="45700" anchor="ctr" anchorCtr="0">
            <a:normAutofit/>
          </a:bodyPr>
          <a:lstStyle>
            <a:lvl1pPr marL="457200" lvl="0" indent="-228600" algn="r" rtl="1">
              <a:lnSpc>
                <a:spcPct val="120000"/>
              </a:lnSpc>
              <a:spcBef>
                <a:spcPts val="1000"/>
              </a:spcBef>
              <a:spcAft>
                <a:spcPts val="0"/>
              </a:spcAft>
              <a:buClr>
                <a:schemeClr val="lt1"/>
              </a:buClr>
              <a:buSzPts val="2250"/>
              <a:buNone/>
              <a:defRPr sz="1800"/>
            </a:lvl1pPr>
            <a:lvl2pPr marL="914400" lvl="1" indent="-228600" algn="r" rtl="1">
              <a:lnSpc>
                <a:spcPct val="120000"/>
              </a:lnSpc>
              <a:spcBef>
                <a:spcPts val="500"/>
              </a:spcBef>
              <a:spcAft>
                <a:spcPts val="0"/>
              </a:spcAft>
              <a:buClr>
                <a:schemeClr val="lt1"/>
              </a:buClr>
              <a:buSzPts val="1750"/>
              <a:buNone/>
              <a:defRPr sz="1400"/>
            </a:lvl2pPr>
            <a:lvl3pPr marL="1371600" lvl="2" indent="-228600" algn="r" rtl="1">
              <a:lnSpc>
                <a:spcPct val="120000"/>
              </a:lnSpc>
              <a:spcBef>
                <a:spcPts val="500"/>
              </a:spcBef>
              <a:spcAft>
                <a:spcPts val="0"/>
              </a:spcAft>
              <a:buClr>
                <a:schemeClr val="lt1"/>
              </a:buClr>
              <a:buSzPts val="1500"/>
              <a:buNone/>
              <a:defRPr sz="1200"/>
            </a:lvl3pPr>
            <a:lvl4pPr marL="1828800" lvl="3" indent="-228600" algn="r" rtl="1">
              <a:lnSpc>
                <a:spcPct val="120000"/>
              </a:lnSpc>
              <a:spcBef>
                <a:spcPts val="500"/>
              </a:spcBef>
              <a:spcAft>
                <a:spcPts val="0"/>
              </a:spcAft>
              <a:buClr>
                <a:schemeClr val="lt1"/>
              </a:buClr>
              <a:buSzPts val="1250"/>
              <a:buNone/>
              <a:defRPr sz="1000"/>
            </a:lvl4pPr>
            <a:lvl5pPr marL="2286000" lvl="4" indent="-228600" algn="r" rtl="1">
              <a:lnSpc>
                <a:spcPct val="120000"/>
              </a:lnSpc>
              <a:spcBef>
                <a:spcPts val="500"/>
              </a:spcBef>
              <a:spcAft>
                <a:spcPts val="0"/>
              </a:spcAft>
              <a:buClr>
                <a:schemeClr val="lt1"/>
              </a:buClr>
              <a:buSzPts val="1250"/>
              <a:buNone/>
              <a:defRPr sz="1000"/>
            </a:lvl5pPr>
            <a:lvl6pPr marL="2743200" lvl="5" indent="-228600" algn="r" rtl="1">
              <a:lnSpc>
                <a:spcPct val="120000"/>
              </a:lnSpc>
              <a:spcBef>
                <a:spcPts val="500"/>
              </a:spcBef>
              <a:spcAft>
                <a:spcPts val="0"/>
              </a:spcAft>
              <a:buClr>
                <a:schemeClr val="lt1"/>
              </a:buClr>
              <a:buSzPts val="1250"/>
              <a:buNone/>
              <a:defRPr sz="1000"/>
            </a:lvl6pPr>
            <a:lvl7pPr marL="3200400" lvl="6" indent="-228600" algn="r" rtl="1">
              <a:lnSpc>
                <a:spcPct val="120000"/>
              </a:lnSpc>
              <a:spcBef>
                <a:spcPts val="500"/>
              </a:spcBef>
              <a:spcAft>
                <a:spcPts val="0"/>
              </a:spcAft>
              <a:buClr>
                <a:schemeClr val="lt1"/>
              </a:buClr>
              <a:buSzPts val="1250"/>
              <a:buNone/>
              <a:defRPr sz="1000"/>
            </a:lvl7pPr>
            <a:lvl8pPr marL="3657600" lvl="7" indent="-228600" algn="r" rtl="1">
              <a:lnSpc>
                <a:spcPct val="120000"/>
              </a:lnSpc>
              <a:spcBef>
                <a:spcPts val="500"/>
              </a:spcBef>
              <a:spcAft>
                <a:spcPts val="0"/>
              </a:spcAft>
              <a:buClr>
                <a:schemeClr val="lt1"/>
              </a:buClr>
              <a:buSzPts val="1250"/>
              <a:buNone/>
              <a:defRPr sz="1000"/>
            </a:lvl8pPr>
            <a:lvl9pPr marL="4114800" lvl="8" indent="-228600" algn="r" rtl="1">
              <a:lnSpc>
                <a:spcPct val="120000"/>
              </a:lnSpc>
              <a:spcBef>
                <a:spcPts val="500"/>
              </a:spcBef>
              <a:spcAft>
                <a:spcPts val="0"/>
              </a:spcAft>
              <a:buClr>
                <a:schemeClr val="lt1"/>
              </a:buClr>
              <a:buSzPts val="1250"/>
              <a:buNone/>
              <a:defRPr sz="1000"/>
            </a:lvl9pPr>
          </a:lstStyle>
          <a:p>
            <a:endParaRPr/>
          </a:p>
        </p:txBody>
      </p:sp>
      <p:sp>
        <p:nvSpPr>
          <p:cNvPr id="182" name="Google Shape;182;p26"/>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3" name="Google Shape;183;p26"/>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4" name="Google Shape;184;p26"/>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85" name="Google Shape;185;p26"/>
          <p:cNvSpPr txBox="1"/>
          <p:nvPr/>
        </p:nvSpPr>
        <p:spPr>
          <a:xfrm>
            <a:off x="903512" y="732394"/>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Twentieth Century"/>
              <a:buNone/>
            </a:pPr>
            <a:r>
              <a:rPr lang="en-US" sz="8000" b="0" cap="none">
                <a:solidFill>
                  <a:schemeClr val="lt1"/>
                </a:solidFill>
                <a:latin typeface="Twentieth Century"/>
                <a:ea typeface="Twentieth Century"/>
                <a:cs typeface="Twentieth Century"/>
                <a:sym typeface="Twentieth Century"/>
              </a:rPr>
              <a:t>“</a:t>
            </a:r>
            <a:endParaRPr/>
          </a:p>
        </p:txBody>
      </p:sp>
      <p:sp>
        <p:nvSpPr>
          <p:cNvPr id="186" name="Google Shape;186;p26"/>
          <p:cNvSpPr txBox="1"/>
          <p:nvPr/>
        </p:nvSpPr>
        <p:spPr>
          <a:xfrm>
            <a:off x="10537370" y="2764972"/>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Twentieth Century"/>
              <a:buNone/>
            </a:pPr>
            <a:r>
              <a:rPr lang="en-US" sz="8000" b="0" cap="none">
                <a:solidFill>
                  <a:schemeClr val="lt1"/>
                </a:solidFill>
                <a:latin typeface="Twentieth Century"/>
                <a:ea typeface="Twentieth Century"/>
                <a:cs typeface="Twentieth Century"/>
                <a:sym typeface="Twentieth Century"/>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כרטיס שם">
  <p:cSld name="כרטיס שם">
    <p:spTree>
      <p:nvGrpSpPr>
        <p:cNvPr id="1" name="Shape 187"/>
        <p:cNvGrpSpPr/>
        <p:nvPr/>
      </p:nvGrpSpPr>
      <p:grpSpPr>
        <a:xfrm>
          <a:off x="0" y="0"/>
          <a:ext cx="0" cy="0"/>
          <a:chOff x="0" y="0"/>
          <a:chExt cx="0" cy="0"/>
        </a:xfrm>
      </p:grpSpPr>
      <p:sp>
        <p:nvSpPr>
          <p:cNvPr id="188" name="Google Shape;188;p27"/>
          <p:cNvSpPr txBox="1">
            <a:spLocks noGrp="1"/>
          </p:cNvSpPr>
          <p:nvPr>
            <p:ph type="title"/>
          </p:nvPr>
        </p:nvSpPr>
        <p:spPr>
          <a:xfrm>
            <a:off x="1141410" y="2134041"/>
            <a:ext cx="9906001" cy="2511835"/>
          </a:xfrm>
          <a:prstGeom prst="rect">
            <a:avLst/>
          </a:prstGeom>
          <a:noFill/>
          <a:ln>
            <a:noFill/>
          </a:ln>
        </p:spPr>
        <p:txBody>
          <a:bodyPr spcFirstLastPara="1" wrap="square" lIns="91425" tIns="45700" rIns="91425" bIns="45700" anchor="b" anchorCtr="0">
            <a:normAutofit/>
          </a:bodyPr>
          <a:lstStyle>
            <a:lvl1pPr lvl="0" algn="r" rtl="1">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9" name="Google Shape;189;p27"/>
          <p:cNvSpPr txBox="1">
            <a:spLocks noGrp="1"/>
          </p:cNvSpPr>
          <p:nvPr>
            <p:ph type="body" idx="1"/>
          </p:nvPr>
        </p:nvSpPr>
        <p:spPr>
          <a:xfrm>
            <a:off x="1141364" y="4657655"/>
            <a:ext cx="9904505" cy="1140644"/>
          </a:xfrm>
          <a:prstGeom prst="rect">
            <a:avLst/>
          </a:prstGeom>
          <a:noFill/>
          <a:ln>
            <a:noFill/>
          </a:ln>
        </p:spPr>
        <p:txBody>
          <a:bodyPr spcFirstLastPara="1" wrap="square" lIns="91425" tIns="45700" rIns="91425" bIns="45700" anchor="t" anchorCtr="0">
            <a:normAutofit/>
          </a:bodyPr>
          <a:lstStyle>
            <a:lvl1pPr marL="457200" lvl="0" indent="-228600" algn="r" rtl="1">
              <a:lnSpc>
                <a:spcPct val="120000"/>
              </a:lnSpc>
              <a:spcBef>
                <a:spcPts val="1000"/>
              </a:spcBef>
              <a:spcAft>
                <a:spcPts val="0"/>
              </a:spcAft>
              <a:buClr>
                <a:schemeClr val="lt1"/>
              </a:buClr>
              <a:buSzPts val="2250"/>
              <a:buNone/>
              <a:defRPr sz="1800"/>
            </a:lvl1pPr>
            <a:lvl2pPr marL="914400" lvl="1" indent="-228600" algn="r" rtl="1">
              <a:lnSpc>
                <a:spcPct val="120000"/>
              </a:lnSpc>
              <a:spcBef>
                <a:spcPts val="500"/>
              </a:spcBef>
              <a:spcAft>
                <a:spcPts val="0"/>
              </a:spcAft>
              <a:buClr>
                <a:schemeClr val="lt1"/>
              </a:buClr>
              <a:buSzPts val="1750"/>
              <a:buNone/>
              <a:defRPr sz="1400"/>
            </a:lvl2pPr>
            <a:lvl3pPr marL="1371600" lvl="2" indent="-228600" algn="r" rtl="1">
              <a:lnSpc>
                <a:spcPct val="120000"/>
              </a:lnSpc>
              <a:spcBef>
                <a:spcPts val="500"/>
              </a:spcBef>
              <a:spcAft>
                <a:spcPts val="0"/>
              </a:spcAft>
              <a:buClr>
                <a:schemeClr val="lt1"/>
              </a:buClr>
              <a:buSzPts val="1500"/>
              <a:buNone/>
              <a:defRPr sz="1200"/>
            </a:lvl3pPr>
            <a:lvl4pPr marL="1828800" lvl="3" indent="-228600" algn="r" rtl="1">
              <a:lnSpc>
                <a:spcPct val="120000"/>
              </a:lnSpc>
              <a:spcBef>
                <a:spcPts val="500"/>
              </a:spcBef>
              <a:spcAft>
                <a:spcPts val="0"/>
              </a:spcAft>
              <a:buClr>
                <a:schemeClr val="lt1"/>
              </a:buClr>
              <a:buSzPts val="1250"/>
              <a:buNone/>
              <a:defRPr sz="1000"/>
            </a:lvl4pPr>
            <a:lvl5pPr marL="2286000" lvl="4" indent="-228600" algn="r" rtl="1">
              <a:lnSpc>
                <a:spcPct val="120000"/>
              </a:lnSpc>
              <a:spcBef>
                <a:spcPts val="500"/>
              </a:spcBef>
              <a:spcAft>
                <a:spcPts val="0"/>
              </a:spcAft>
              <a:buClr>
                <a:schemeClr val="lt1"/>
              </a:buClr>
              <a:buSzPts val="1250"/>
              <a:buNone/>
              <a:defRPr sz="1000"/>
            </a:lvl5pPr>
            <a:lvl6pPr marL="2743200" lvl="5" indent="-228600" algn="r" rtl="1">
              <a:lnSpc>
                <a:spcPct val="120000"/>
              </a:lnSpc>
              <a:spcBef>
                <a:spcPts val="500"/>
              </a:spcBef>
              <a:spcAft>
                <a:spcPts val="0"/>
              </a:spcAft>
              <a:buClr>
                <a:schemeClr val="lt1"/>
              </a:buClr>
              <a:buSzPts val="1250"/>
              <a:buNone/>
              <a:defRPr sz="1000"/>
            </a:lvl6pPr>
            <a:lvl7pPr marL="3200400" lvl="6" indent="-228600" algn="r" rtl="1">
              <a:lnSpc>
                <a:spcPct val="120000"/>
              </a:lnSpc>
              <a:spcBef>
                <a:spcPts val="500"/>
              </a:spcBef>
              <a:spcAft>
                <a:spcPts val="0"/>
              </a:spcAft>
              <a:buClr>
                <a:schemeClr val="lt1"/>
              </a:buClr>
              <a:buSzPts val="1250"/>
              <a:buNone/>
              <a:defRPr sz="1000"/>
            </a:lvl7pPr>
            <a:lvl8pPr marL="3657600" lvl="7" indent="-228600" algn="r" rtl="1">
              <a:lnSpc>
                <a:spcPct val="120000"/>
              </a:lnSpc>
              <a:spcBef>
                <a:spcPts val="500"/>
              </a:spcBef>
              <a:spcAft>
                <a:spcPts val="0"/>
              </a:spcAft>
              <a:buClr>
                <a:schemeClr val="lt1"/>
              </a:buClr>
              <a:buSzPts val="1250"/>
              <a:buNone/>
              <a:defRPr sz="1000"/>
            </a:lvl8pPr>
            <a:lvl9pPr marL="4114800" lvl="8" indent="-228600" algn="r" rtl="1">
              <a:lnSpc>
                <a:spcPct val="120000"/>
              </a:lnSpc>
              <a:spcBef>
                <a:spcPts val="500"/>
              </a:spcBef>
              <a:spcAft>
                <a:spcPts val="0"/>
              </a:spcAft>
              <a:buClr>
                <a:schemeClr val="lt1"/>
              </a:buClr>
              <a:buSzPts val="1250"/>
              <a:buNone/>
              <a:defRPr sz="1000"/>
            </a:lvl9pPr>
          </a:lstStyle>
          <a:p>
            <a:endParaRPr/>
          </a:p>
        </p:txBody>
      </p:sp>
      <p:sp>
        <p:nvSpPr>
          <p:cNvPr id="190" name="Google Shape;190;p27"/>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1" name="Google Shape;191;p27"/>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2" name="Google Shape;192;p27"/>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עמודות">
  <p:cSld name="3 עמודות">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lvl1pPr lvl="0" algn="r" rtl="1">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5" name="Google Shape;195;p28"/>
          <p:cNvSpPr txBox="1">
            <a:spLocks noGrp="1"/>
          </p:cNvSpPr>
          <p:nvPr>
            <p:ph type="body" idx="1"/>
          </p:nvPr>
        </p:nvSpPr>
        <p:spPr>
          <a:xfrm>
            <a:off x="1141410" y="2674463"/>
            <a:ext cx="3196899" cy="685800"/>
          </a:xfrm>
          <a:prstGeom prst="rect">
            <a:avLst/>
          </a:prstGeom>
          <a:noFill/>
          <a:ln>
            <a:noFill/>
          </a:ln>
        </p:spPr>
        <p:txBody>
          <a:bodyPr spcFirstLastPara="1" wrap="square" lIns="91425" tIns="45700" rIns="91425" bIns="45700" anchor="b" anchorCtr="0">
            <a:noAutofit/>
          </a:bodyPr>
          <a:lstStyle>
            <a:lvl1pPr marL="457200" lvl="0" indent="-228600" algn="r" rtl="1">
              <a:lnSpc>
                <a:spcPct val="90000"/>
              </a:lnSpc>
              <a:spcBef>
                <a:spcPts val="1000"/>
              </a:spcBef>
              <a:spcAft>
                <a:spcPts val="0"/>
              </a:spcAft>
              <a:buClr>
                <a:schemeClr val="lt1"/>
              </a:buClr>
              <a:buSzPts val="3000"/>
              <a:buNone/>
              <a:defRPr sz="2400" b="0" cap="none">
                <a:solidFill>
                  <a:schemeClr val="lt1"/>
                </a:solidFill>
              </a:defRPr>
            </a:lvl1pPr>
            <a:lvl2pPr marL="914400" lvl="1" indent="-228600" algn="r" rtl="1">
              <a:lnSpc>
                <a:spcPct val="120000"/>
              </a:lnSpc>
              <a:spcBef>
                <a:spcPts val="500"/>
              </a:spcBef>
              <a:spcAft>
                <a:spcPts val="0"/>
              </a:spcAft>
              <a:buClr>
                <a:schemeClr val="lt1"/>
              </a:buClr>
              <a:buSzPts val="2500"/>
              <a:buNone/>
              <a:defRPr sz="2000" b="1"/>
            </a:lvl2pPr>
            <a:lvl3pPr marL="1371600" lvl="2" indent="-228600" algn="r" rtl="1">
              <a:lnSpc>
                <a:spcPct val="120000"/>
              </a:lnSpc>
              <a:spcBef>
                <a:spcPts val="500"/>
              </a:spcBef>
              <a:spcAft>
                <a:spcPts val="0"/>
              </a:spcAft>
              <a:buClr>
                <a:schemeClr val="lt1"/>
              </a:buClr>
              <a:buSzPts val="2250"/>
              <a:buNone/>
              <a:defRPr sz="1800" b="1"/>
            </a:lvl3pPr>
            <a:lvl4pPr marL="1828800" lvl="3" indent="-228600" algn="r" rtl="1">
              <a:lnSpc>
                <a:spcPct val="120000"/>
              </a:lnSpc>
              <a:spcBef>
                <a:spcPts val="500"/>
              </a:spcBef>
              <a:spcAft>
                <a:spcPts val="0"/>
              </a:spcAft>
              <a:buClr>
                <a:schemeClr val="lt1"/>
              </a:buClr>
              <a:buSzPts val="2000"/>
              <a:buNone/>
              <a:defRPr sz="1600" b="1"/>
            </a:lvl4pPr>
            <a:lvl5pPr marL="2286000" lvl="4" indent="-228600" algn="r" rtl="1">
              <a:lnSpc>
                <a:spcPct val="120000"/>
              </a:lnSpc>
              <a:spcBef>
                <a:spcPts val="500"/>
              </a:spcBef>
              <a:spcAft>
                <a:spcPts val="0"/>
              </a:spcAft>
              <a:buClr>
                <a:schemeClr val="lt1"/>
              </a:buClr>
              <a:buSzPts val="2000"/>
              <a:buNone/>
              <a:defRPr sz="1600" b="1"/>
            </a:lvl5pPr>
            <a:lvl6pPr marL="2743200" lvl="5" indent="-228600" algn="r" rtl="1">
              <a:lnSpc>
                <a:spcPct val="120000"/>
              </a:lnSpc>
              <a:spcBef>
                <a:spcPts val="500"/>
              </a:spcBef>
              <a:spcAft>
                <a:spcPts val="0"/>
              </a:spcAft>
              <a:buClr>
                <a:schemeClr val="lt1"/>
              </a:buClr>
              <a:buSzPts val="2000"/>
              <a:buNone/>
              <a:defRPr sz="1600" b="1"/>
            </a:lvl6pPr>
            <a:lvl7pPr marL="3200400" lvl="6" indent="-228600" algn="r" rtl="1">
              <a:lnSpc>
                <a:spcPct val="120000"/>
              </a:lnSpc>
              <a:spcBef>
                <a:spcPts val="500"/>
              </a:spcBef>
              <a:spcAft>
                <a:spcPts val="0"/>
              </a:spcAft>
              <a:buClr>
                <a:schemeClr val="lt1"/>
              </a:buClr>
              <a:buSzPts val="2000"/>
              <a:buNone/>
              <a:defRPr sz="1600" b="1"/>
            </a:lvl7pPr>
            <a:lvl8pPr marL="3657600" lvl="7" indent="-228600" algn="r" rtl="1">
              <a:lnSpc>
                <a:spcPct val="120000"/>
              </a:lnSpc>
              <a:spcBef>
                <a:spcPts val="500"/>
              </a:spcBef>
              <a:spcAft>
                <a:spcPts val="0"/>
              </a:spcAft>
              <a:buClr>
                <a:schemeClr val="lt1"/>
              </a:buClr>
              <a:buSzPts val="2000"/>
              <a:buNone/>
              <a:defRPr sz="1600" b="1"/>
            </a:lvl8pPr>
            <a:lvl9pPr marL="4114800" lvl="8" indent="-228600" algn="r" rtl="1">
              <a:lnSpc>
                <a:spcPct val="120000"/>
              </a:lnSpc>
              <a:spcBef>
                <a:spcPts val="500"/>
              </a:spcBef>
              <a:spcAft>
                <a:spcPts val="0"/>
              </a:spcAft>
              <a:buClr>
                <a:schemeClr val="lt1"/>
              </a:buClr>
              <a:buSzPts val="2000"/>
              <a:buNone/>
              <a:defRPr sz="1600" b="1"/>
            </a:lvl9pPr>
          </a:lstStyle>
          <a:p>
            <a:endParaRPr/>
          </a:p>
        </p:txBody>
      </p:sp>
      <p:sp>
        <p:nvSpPr>
          <p:cNvPr id="196" name="Google Shape;196;p28"/>
          <p:cNvSpPr txBox="1">
            <a:spLocks noGrp="1"/>
          </p:cNvSpPr>
          <p:nvPr>
            <p:ph type="body" idx="2"/>
          </p:nvPr>
        </p:nvSpPr>
        <p:spPr>
          <a:xfrm>
            <a:off x="1127918" y="3360263"/>
            <a:ext cx="3208735" cy="2430936"/>
          </a:xfrm>
          <a:prstGeom prst="rect">
            <a:avLst/>
          </a:prstGeom>
          <a:noFill/>
          <a:ln>
            <a:noFill/>
          </a:ln>
        </p:spPr>
        <p:txBody>
          <a:bodyPr spcFirstLastPara="1" wrap="square" lIns="91425" tIns="45700" rIns="91425" bIns="45700" anchor="t" anchorCtr="0">
            <a:normAutofit/>
          </a:bodyPr>
          <a:lstStyle>
            <a:lvl1pPr marL="457200" lvl="0" indent="-228600" algn="r" rtl="1">
              <a:lnSpc>
                <a:spcPct val="120000"/>
              </a:lnSpc>
              <a:spcBef>
                <a:spcPts val="1000"/>
              </a:spcBef>
              <a:spcAft>
                <a:spcPts val="0"/>
              </a:spcAft>
              <a:buClr>
                <a:schemeClr val="lt1"/>
              </a:buClr>
              <a:buSzPts val="1750"/>
              <a:buNone/>
              <a:defRPr sz="1400"/>
            </a:lvl1pPr>
            <a:lvl2pPr marL="914400" lvl="1" indent="-228600" algn="r" rtl="1">
              <a:lnSpc>
                <a:spcPct val="120000"/>
              </a:lnSpc>
              <a:spcBef>
                <a:spcPts val="500"/>
              </a:spcBef>
              <a:spcAft>
                <a:spcPts val="0"/>
              </a:spcAft>
              <a:buClr>
                <a:schemeClr val="lt1"/>
              </a:buClr>
              <a:buSzPts val="1500"/>
              <a:buNone/>
              <a:defRPr sz="1200"/>
            </a:lvl2pPr>
            <a:lvl3pPr marL="1371600" lvl="2" indent="-228600" algn="r" rtl="1">
              <a:lnSpc>
                <a:spcPct val="120000"/>
              </a:lnSpc>
              <a:spcBef>
                <a:spcPts val="500"/>
              </a:spcBef>
              <a:spcAft>
                <a:spcPts val="0"/>
              </a:spcAft>
              <a:buClr>
                <a:schemeClr val="lt1"/>
              </a:buClr>
              <a:buSzPts val="1250"/>
              <a:buNone/>
              <a:defRPr sz="1000"/>
            </a:lvl3pPr>
            <a:lvl4pPr marL="1828800" lvl="3" indent="-228600" algn="r" rtl="1">
              <a:lnSpc>
                <a:spcPct val="120000"/>
              </a:lnSpc>
              <a:spcBef>
                <a:spcPts val="500"/>
              </a:spcBef>
              <a:spcAft>
                <a:spcPts val="0"/>
              </a:spcAft>
              <a:buClr>
                <a:schemeClr val="lt1"/>
              </a:buClr>
              <a:buSzPts val="1125"/>
              <a:buNone/>
              <a:defRPr sz="900"/>
            </a:lvl4pPr>
            <a:lvl5pPr marL="2286000" lvl="4" indent="-228600" algn="r" rtl="1">
              <a:lnSpc>
                <a:spcPct val="120000"/>
              </a:lnSpc>
              <a:spcBef>
                <a:spcPts val="500"/>
              </a:spcBef>
              <a:spcAft>
                <a:spcPts val="0"/>
              </a:spcAft>
              <a:buClr>
                <a:schemeClr val="lt1"/>
              </a:buClr>
              <a:buSzPts val="1125"/>
              <a:buNone/>
              <a:defRPr sz="900"/>
            </a:lvl5pPr>
            <a:lvl6pPr marL="2743200" lvl="5" indent="-228600" algn="r" rtl="1">
              <a:lnSpc>
                <a:spcPct val="120000"/>
              </a:lnSpc>
              <a:spcBef>
                <a:spcPts val="500"/>
              </a:spcBef>
              <a:spcAft>
                <a:spcPts val="0"/>
              </a:spcAft>
              <a:buClr>
                <a:schemeClr val="lt1"/>
              </a:buClr>
              <a:buSzPts val="1125"/>
              <a:buNone/>
              <a:defRPr sz="900"/>
            </a:lvl6pPr>
            <a:lvl7pPr marL="3200400" lvl="6" indent="-228600" algn="r" rtl="1">
              <a:lnSpc>
                <a:spcPct val="120000"/>
              </a:lnSpc>
              <a:spcBef>
                <a:spcPts val="500"/>
              </a:spcBef>
              <a:spcAft>
                <a:spcPts val="0"/>
              </a:spcAft>
              <a:buClr>
                <a:schemeClr val="lt1"/>
              </a:buClr>
              <a:buSzPts val="1125"/>
              <a:buNone/>
              <a:defRPr sz="900"/>
            </a:lvl7pPr>
            <a:lvl8pPr marL="3657600" lvl="7" indent="-228600" algn="r" rtl="1">
              <a:lnSpc>
                <a:spcPct val="120000"/>
              </a:lnSpc>
              <a:spcBef>
                <a:spcPts val="500"/>
              </a:spcBef>
              <a:spcAft>
                <a:spcPts val="0"/>
              </a:spcAft>
              <a:buClr>
                <a:schemeClr val="lt1"/>
              </a:buClr>
              <a:buSzPts val="1125"/>
              <a:buNone/>
              <a:defRPr sz="900"/>
            </a:lvl8pPr>
            <a:lvl9pPr marL="4114800" lvl="8" indent="-228600" algn="r" rtl="1">
              <a:lnSpc>
                <a:spcPct val="120000"/>
              </a:lnSpc>
              <a:spcBef>
                <a:spcPts val="500"/>
              </a:spcBef>
              <a:spcAft>
                <a:spcPts val="0"/>
              </a:spcAft>
              <a:buClr>
                <a:schemeClr val="lt1"/>
              </a:buClr>
              <a:buSzPts val="1125"/>
              <a:buNone/>
              <a:defRPr sz="900"/>
            </a:lvl9pPr>
          </a:lstStyle>
          <a:p>
            <a:endParaRPr/>
          </a:p>
        </p:txBody>
      </p:sp>
      <p:sp>
        <p:nvSpPr>
          <p:cNvPr id="197" name="Google Shape;197;p28"/>
          <p:cNvSpPr txBox="1">
            <a:spLocks noGrp="1"/>
          </p:cNvSpPr>
          <p:nvPr>
            <p:ph type="body" idx="3"/>
          </p:nvPr>
        </p:nvSpPr>
        <p:spPr>
          <a:xfrm>
            <a:off x="4514766" y="2677635"/>
            <a:ext cx="3184385" cy="685800"/>
          </a:xfrm>
          <a:prstGeom prst="rect">
            <a:avLst/>
          </a:prstGeom>
          <a:noFill/>
          <a:ln>
            <a:noFill/>
          </a:ln>
        </p:spPr>
        <p:txBody>
          <a:bodyPr spcFirstLastPara="1" wrap="square" lIns="91425" tIns="45700" rIns="91425" bIns="45700" anchor="b" anchorCtr="0">
            <a:noAutofit/>
          </a:bodyPr>
          <a:lstStyle>
            <a:lvl1pPr marL="457200" lvl="0" indent="-228600" algn="r" rtl="1">
              <a:lnSpc>
                <a:spcPct val="90000"/>
              </a:lnSpc>
              <a:spcBef>
                <a:spcPts val="1000"/>
              </a:spcBef>
              <a:spcAft>
                <a:spcPts val="0"/>
              </a:spcAft>
              <a:buClr>
                <a:schemeClr val="lt1"/>
              </a:buClr>
              <a:buSzPts val="3000"/>
              <a:buNone/>
              <a:defRPr sz="2400" b="0" cap="none">
                <a:solidFill>
                  <a:schemeClr val="lt1"/>
                </a:solidFill>
              </a:defRPr>
            </a:lvl1pPr>
            <a:lvl2pPr marL="914400" lvl="1" indent="-228600" algn="r" rtl="1">
              <a:lnSpc>
                <a:spcPct val="120000"/>
              </a:lnSpc>
              <a:spcBef>
                <a:spcPts val="500"/>
              </a:spcBef>
              <a:spcAft>
                <a:spcPts val="0"/>
              </a:spcAft>
              <a:buClr>
                <a:schemeClr val="lt1"/>
              </a:buClr>
              <a:buSzPts val="2500"/>
              <a:buNone/>
              <a:defRPr sz="2000" b="1"/>
            </a:lvl2pPr>
            <a:lvl3pPr marL="1371600" lvl="2" indent="-228600" algn="r" rtl="1">
              <a:lnSpc>
                <a:spcPct val="120000"/>
              </a:lnSpc>
              <a:spcBef>
                <a:spcPts val="500"/>
              </a:spcBef>
              <a:spcAft>
                <a:spcPts val="0"/>
              </a:spcAft>
              <a:buClr>
                <a:schemeClr val="lt1"/>
              </a:buClr>
              <a:buSzPts val="2250"/>
              <a:buNone/>
              <a:defRPr sz="1800" b="1"/>
            </a:lvl3pPr>
            <a:lvl4pPr marL="1828800" lvl="3" indent="-228600" algn="r" rtl="1">
              <a:lnSpc>
                <a:spcPct val="120000"/>
              </a:lnSpc>
              <a:spcBef>
                <a:spcPts val="500"/>
              </a:spcBef>
              <a:spcAft>
                <a:spcPts val="0"/>
              </a:spcAft>
              <a:buClr>
                <a:schemeClr val="lt1"/>
              </a:buClr>
              <a:buSzPts val="2000"/>
              <a:buNone/>
              <a:defRPr sz="1600" b="1"/>
            </a:lvl4pPr>
            <a:lvl5pPr marL="2286000" lvl="4" indent="-228600" algn="r" rtl="1">
              <a:lnSpc>
                <a:spcPct val="120000"/>
              </a:lnSpc>
              <a:spcBef>
                <a:spcPts val="500"/>
              </a:spcBef>
              <a:spcAft>
                <a:spcPts val="0"/>
              </a:spcAft>
              <a:buClr>
                <a:schemeClr val="lt1"/>
              </a:buClr>
              <a:buSzPts val="2000"/>
              <a:buNone/>
              <a:defRPr sz="1600" b="1"/>
            </a:lvl5pPr>
            <a:lvl6pPr marL="2743200" lvl="5" indent="-228600" algn="r" rtl="1">
              <a:lnSpc>
                <a:spcPct val="120000"/>
              </a:lnSpc>
              <a:spcBef>
                <a:spcPts val="500"/>
              </a:spcBef>
              <a:spcAft>
                <a:spcPts val="0"/>
              </a:spcAft>
              <a:buClr>
                <a:schemeClr val="lt1"/>
              </a:buClr>
              <a:buSzPts val="2000"/>
              <a:buNone/>
              <a:defRPr sz="1600" b="1"/>
            </a:lvl6pPr>
            <a:lvl7pPr marL="3200400" lvl="6" indent="-228600" algn="r" rtl="1">
              <a:lnSpc>
                <a:spcPct val="120000"/>
              </a:lnSpc>
              <a:spcBef>
                <a:spcPts val="500"/>
              </a:spcBef>
              <a:spcAft>
                <a:spcPts val="0"/>
              </a:spcAft>
              <a:buClr>
                <a:schemeClr val="lt1"/>
              </a:buClr>
              <a:buSzPts val="2000"/>
              <a:buNone/>
              <a:defRPr sz="1600" b="1"/>
            </a:lvl7pPr>
            <a:lvl8pPr marL="3657600" lvl="7" indent="-228600" algn="r" rtl="1">
              <a:lnSpc>
                <a:spcPct val="120000"/>
              </a:lnSpc>
              <a:spcBef>
                <a:spcPts val="500"/>
              </a:spcBef>
              <a:spcAft>
                <a:spcPts val="0"/>
              </a:spcAft>
              <a:buClr>
                <a:schemeClr val="lt1"/>
              </a:buClr>
              <a:buSzPts val="2000"/>
              <a:buNone/>
              <a:defRPr sz="1600" b="1"/>
            </a:lvl8pPr>
            <a:lvl9pPr marL="4114800" lvl="8" indent="-228600" algn="r" rtl="1">
              <a:lnSpc>
                <a:spcPct val="120000"/>
              </a:lnSpc>
              <a:spcBef>
                <a:spcPts val="500"/>
              </a:spcBef>
              <a:spcAft>
                <a:spcPts val="0"/>
              </a:spcAft>
              <a:buClr>
                <a:schemeClr val="lt1"/>
              </a:buClr>
              <a:buSzPts val="2000"/>
              <a:buNone/>
              <a:defRPr sz="1600" b="1"/>
            </a:lvl9pPr>
          </a:lstStyle>
          <a:p>
            <a:endParaRPr/>
          </a:p>
        </p:txBody>
      </p:sp>
      <p:sp>
        <p:nvSpPr>
          <p:cNvPr id="198" name="Google Shape;198;p28"/>
          <p:cNvSpPr txBox="1">
            <a:spLocks noGrp="1"/>
          </p:cNvSpPr>
          <p:nvPr>
            <p:ph type="body" idx="4"/>
          </p:nvPr>
        </p:nvSpPr>
        <p:spPr>
          <a:xfrm>
            <a:off x="4504213" y="3363435"/>
            <a:ext cx="3195830" cy="2430936"/>
          </a:xfrm>
          <a:prstGeom prst="rect">
            <a:avLst/>
          </a:prstGeom>
          <a:noFill/>
          <a:ln>
            <a:noFill/>
          </a:ln>
        </p:spPr>
        <p:txBody>
          <a:bodyPr spcFirstLastPara="1" wrap="square" lIns="91425" tIns="45700" rIns="91425" bIns="45700" anchor="t" anchorCtr="0">
            <a:normAutofit/>
          </a:bodyPr>
          <a:lstStyle>
            <a:lvl1pPr marL="457200" lvl="0" indent="-228600" algn="r" rtl="1">
              <a:lnSpc>
                <a:spcPct val="120000"/>
              </a:lnSpc>
              <a:spcBef>
                <a:spcPts val="1000"/>
              </a:spcBef>
              <a:spcAft>
                <a:spcPts val="0"/>
              </a:spcAft>
              <a:buClr>
                <a:schemeClr val="lt1"/>
              </a:buClr>
              <a:buSzPts val="1750"/>
              <a:buNone/>
              <a:defRPr sz="1400"/>
            </a:lvl1pPr>
            <a:lvl2pPr marL="914400" lvl="1" indent="-228600" algn="r" rtl="1">
              <a:lnSpc>
                <a:spcPct val="120000"/>
              </a:lnSpc>
              <a:spcBef>
                <a:spcPts val="500"/>
              </a:spcBef>
              <a:spcAft>
                <a:spcPts val="0"/>
              </a:spcAft>
              <a:buClr>
                <a:schemeClr val="lt1"/>
              </a:buClr>
              <a:buSzPts val="1500"/>
              <a:buNone/>
              <a:defRPr sz="1200"/>
            </a:lvl2pPr>
            <a:lvl3pPr marL="1371600" lvl="2" indent="-228600" algn="r" rtl="1">
              <a:lnSpc>
                <a:spcPct val="120000"/>
              </a:lnSpc>
              <a:spcBef>
                <a:spcPts val="500"/>
              </a:spcBef>
              <a:spcAft>
                <a:spcPts val="0"/>
              </a:spcAft>
              <a:buClr>
                <a:schemeClr val="lt1"/>
              </a:buClr>
              <a:buSzPts val="1250"/>
              <a:buNone/>
              <a:defRPr sz="1000"/>
            </a:lvl3pPr>
            <a:lvl4pPr marL="1828800" lvl="3" indent="-228600" algn="r" rtl="1">
              <a:lnSpc>
                <a:spcPct val="120000"/>
              </a:lnSpc>
              <a:spcBef>
                <a:spcPts val="500"/>
              </a:spcBef>
              <a:spcAft>
                <a:spcPts val="0"/>
              </a:spcAft>
              <a:buClr>
                <a:schemeClr val="lt1"/>
              </a:buClr>
              <a:buSzPts val="1125"/>
              <a:buNone/>
              <a:defRPr sz="900"/>
            </a:lvl4pPr>
            <a:lvl5pPr marL="2286000" lvl="4" indent="-228600" algn="r" rtl="1">
              <a:lnSpc>
                <a:spcPct val="120000"/>
              </a:lnSpc>
              <a:spcBef>
                <a:spcPts val="500"/>
              </a:spcBef>
              <a:spcAft>
                <a:spcPts val="0"/>
              </a:spcAft>
              <a:buClr>
                <a:schemeClr val="lt1"/>
              </a:buClr>
              <a:buSzPts val="1125"/>
              <a:buNone/>
              <a:defRPr sz="900"/>
            </a:lvl5pPr>
            <a:lvl6pPr marL="2743200" lvl="5" indent="-228600" algn="r" rtl="1">
              <a:lnSpc>
                <a:spcPct val="120000"/>
              </a:lnSpc>
              <a:spcBef>
                <a:spcPts val="500"/>
              </a:spcBef>
              <a:spcAft>
                <a:spcPts val="0"/>
              </a:spcAft>
              <a:buClr>
                <a:schemeClr val="lt1"/>
              </a:buClr>
              <a:buSzPts val="1125"/>
              <a:buNone/>
              <a:defRPr sz="900"/>
            </a:lvl6pPr>
            <a:lvl7pPr marL="3200400" lvl="6" indent="-228600" algn="r" rtl="1">
              <a:lnSpc>
                <a:spcPct val="120000"/>
              </a:lnSpc>
              <a:spcBef>
                <a:spcPts val="500"/>
              </a:spcBef>
              <a:spcAft>
                <a:spcPts val="0"/>
              </a:spcAft>
              <a:buClr>
                <a:schemeClr val="lt1"/>
              </a:buClr>
              <a:buSzPts val="1125"/>
              <a:buNone/>
              <a:defRPr sz="900"/>
            </a:lvl7pPr>
            <a:lvl8pPr marL="3657600" lvl="7" indent="-228600" algn="r" rtl="1">
              <a:lnSpc>
                <a:spcPct val="120000"/>
              </a:lnSpc>
              <a:spcBef>
                <a:spcPts val="500"/>
              </a:spcBef>
              <a:spcAft>
                <a:spcPts val="0"/>
              </a:spcAft>
              <a:buClr>
                <a:schemeClr val="lt1"/>
              </a:buClr>
              <a:buSzPts val="1125"/>
              <a:buNone/>
              <a:defRPr sz="900"/>
            </a:lvl8pPr>
            <a:lvl9pPr marL="4114800" lvl="8" indent="-228600" algn="r" rtl="1">
              <a:lnSpc>
                <a:spcPct val="120000"/>
              </a:lnSpc>
              <a:spcBef>
                <a:spcPts val="500"/>
              </a:spcBef>
              <a:spcAft>
                <a:spcPts val="0"/>
              </a:spcAft>
              <a:buClr>
                <a:schemeClr val="lt1"/>
              </a:buClr>
              <a:buSzPts val="1125"/>
              <a:buNone/>
              <a:defRPr sz="900"/>
            </a:lvl9pPr>
          </a:lstStyle>
          <a:p>
            <a:endParaRPr/>
          </a:p>
        </p:txBody>
      </p:sp>
      <p:sp>
        <p:nvSpPr>
          <p:cNvPr id="199" name="Google Shape;199;p28"/>
          <p:cNvSpPr txBox="1">
            <a:spLocks noGrp="1"/>
          </p:cNvSpPr>
          <p:nvPr>
            <p:ph type="body" idx="5"/>
          </p:nvPr>
        </p:nvSpPr>
        <p:spPr>
          <a:xfrm>
            <a:off x="7852442" y="2674463"/>
            <a:ext cx="3194968" cy="685800"/>
          </a:xfrm>
          <a:prstGeom prst="rect">
            <a:avLst/>
          </a:prstGeom>
          <a:noFill/>
          <a:ln>
            <a:noFill/>
          </a:ln>
        </p:spPr>
        <p:txBody>
          <a:bodyPr spcFirstLastPara="1" wrap="square" lIns="91425" tIns="45700" rIns="91425" bIns="45700" anchor="b" anchorCtr="0">
            <a:noAutofit/>
          </a:bodyPr>
          <a:lstStyle>
            <a:lvl1pPr marL="457200" lvl="0" indent="-228600" algn="r" rtl="1">
              <a:lnSpc>
                <a:spcPct val="90000"/>
              </a:lnSpc>
              <a:spcBef>
                <a:spcPts val="1000"/>
              </a:spcBef>
              <a:spcAft>
                <a:spcPts val="0"/>
              </a:spcAft>
              <a:buClr>
                <a:schemeClr val="lt1"/>
              </a:buClr>
              <a:buSzPts val="3000"/>
              <a:buNone/>
              <a:defRPr sz="2400" b="0" cap="none">
                <a:solidFill>
                  <a:schemeClr val="lt1"/>
                </a:solidFill>
              </a:defRPr>
            </a:lvl1pPr>
            <a:lvl2pPr marL="914400" lvl="1" indent="-228600" algn="r" rtl="1">
              <a:lnSpc>
                <a:spcPct val="120000"/>
              </a:lnSpc>
              <a:spcBef>
                <a:spcPts val="500"/>
              </a:spcBef>
              <a:spcAft>
                <a:spcPts val="0"/>
              </a:spcAft>
              <a:buClr>
                <a:schemeClr val="lt1"/>
              </a:buClr>
              <a:buSzPts val="2500"/>
              <a:buNone/>
              <a:defRPr sz="2000" b="1"/>
            </a:lvl2pPr>
            <a:lvl3pPr marL="1371600" lvl="2" indent="-228600" algn="r" rtl="1">
              <a:lnSpc>
                <a:spcPct val="120000"/>
              </a:lnSpc>
              <a:spcBef>
                <a:spcPts val="500"/>
              </a:spcBef>
              <a:spcAft>
                <a:spcPts val="0"/>
              </a:spcAft>
              <a:buClr>
                <a:schemeClr val="lt1"/>
              </a:buClr>
              <a:buSzPts val="2250"/>
              <a:buNone/>
              <a:defRPr sz="1800" b="1"/>
            </a:lvl3pPr>
            <a:lvl4pPr marL="1828800" lvl="3" indent="-228600" algn="r" rtl="1">
              <a:lnSpc>
                <a:spcPct val="120000"/>
              </a:lnSpc>
              <a:spcBef>
                <a:spcPts val="500"/>
              </a:spcBef>
              <a:spcAft>
                <a:spcPts val="0"/>
              </a:spcAft>
              <a:buClr>
                <a:schemeClr val="lt1"/>
              </a:buClr>
              <a:buSzPts val="2000"/>
              <a:buNone/>
              <a:defRPr sz="1600" b="1"/>
            </a:lvl4pPr>
            <a:lvl5pPr marL="2286000" lvl="4" indent="-228600" algn="r" rtl="1">
              <a:lnSpc>
                <a:spcPct val="120000"/>
              </a:lnSpc>
              <a:spcBef>
                <a:spcPts val="500"/>
              </a:spcBef>
              <a:spcAft>
                <a:spcPts val="0"/>
              </a:spcAft>
              <a:buClr>
                <a:schemeClr val="lt1"/>
              </a:buClr>
              <a:buSzPts val="2000"/>
              <a:buNone/>
              <a:defRPr sz="1600" b="1"/>
            </a:lvl5pPr>
            <a:lvl6pPr marL="2743200" lvl="5" indent="-228600" algn="r" rtl="1">
              <a:lnSpc>
                <a:spcPct val="120000"/>
              </a:lnSpc>
              <a:spcBef>
                <a:spcPts val="500"/>
              </a:spcBef>
              <a:spcAft>
                <a:spcPts val="0"/>
              </a:spcAft>
              <a:buClr>
                <a:schemeClr val="lt1"/>
              </a:buClr>
              <a:buSzPts val="2000"/>
              <a:buNone/>
              <a:defRPr sz="1600" b="1"/>
            </a:lvl6pPr>
            <a:lvl7pPr marL="3200400" lvl="6" indent="-228600" algn="r" rtl="1">
              <a:lnSpc>
                <a:spcPct val="120000"/>
              </a:lnSpc>
              <a:spcBef>
                <a:spcPts val="500"/>
              </a:spcBef>
              <a:spcAft>
                <a:spcPts val="0"/>
              </a:spcAft>
              <a:buClr>
                <a:schemeClr val="lt1"/>
              </a:buClr>
              <a:buSzPts val="2000"/>
              <a:buNone/>
              <a:defRPr sz="1600" b="1"/>
            </a:lvl7pPr>
            <a:lvl8pPr marL="3657600" lvl="7" indent="-228600" algn="r" rtl="1">
              <a:lnSpc>
                <a:spcPct val="120000"/>
              </a:lnSpc>
              <a:spcBef>
                <a:spcPts val="500"/>
              </a:spcBef>
              <a:spcAft>
                <a:spcPts val="0"/>
              </a:spcAft>
              <a:buClr>
                <a:schemeClr val="lt1"/>
              </a:buClr>
              <a:buSzPts val="2000"/>
              <a:buNone/>
              <a:defRPr sz="1600" b="1"/>
            </a:lvl8pPr>
            <a:lvl9pPr marL="4114800" lvl="8" indent="-228600" algn="r" rtl="1">
              <a:lnSpc>
                <a:spcPct val="120000"/>
              </a:lnSpc>
              <a:spcBef>
                <a:spcPts val="500"/>
              </a:spcBef>
              <a:spcAft>
                <a:spcPts val="0"/>
              </a:spcAft>
              <a:buClr>
                <a:schemeClr val="lt1"/>
              </a:buClr>
              <a:buSzPts val="2000"/>
              <a:buNone/>
              <a:defRPr sz="1600" b="1"/>
            </a:lvl9pPr>
          </a:lstStyle>
          <a:p>
            <a:endParaRPr/>
          </a:p>
        </p:txBody>
      </p:sp>
      <p:sp>
        <p:nvSpPr>
          <p:cNvPr id="200" name="Google Shape;200;p28"/>
          <p:cNvSpPr txBox="1">
            <a:spLocks noGrp="1"/>
          </p:cNvSpPr>
          <p:nvPr>
            <p:ph type="body" idx="6"/>
          </p:nvPr>
        </p:nvSpPr>
        <p:spPr>
          <a:xfrm>
            <a:off x="7852442" y="3360263"/>
            <a:ext cx="3194968" cy="2430936"/>
          </a:xfrm>
          <a:prstGeom prst="rect">
            <a:avLst/>
          </a:prstGeom>
          <a:noFill/>
          <a:ln>
            <a:noFill/>
          </a:ln>
        </p:spPr>
        <p:txBody>
          <a:bodyPr spcFirstLastPara="1" wrap="square" lIns="91425" tIns="45700" rIns="91425" bIns="45700" anchor="t" anchorCtr="0">
            <a:normAutofit/>
          </a:bodyPr>
          <a:lstStyle>
            <a:lvl1pPr marL="457200" lvl="0" indent="-228600" algn="r" rtl="1">
              <a:lnSpc>
                <a:spcPct val="120000"/>
              </a:lnSpc>
              <a:spcBef>
                <a:spcPts val="1000"/>
              </a:spcBef>
              <a:spcAft>
                <a:spcPts val="0"/>
              </a:spcAft>
              <a:buClr>
                <a:schemeClr val="lt1"/>
              </a:buClr>
              <a:buSzPts val="1750"/>
              <a:buNone/>
              <a:defRPr sz="1400"/>
            </a:lvl1pPr>
            <a:lvl2pPr marL="914400" lvl="1" indent="-228600" algn="r" rtl="1">
              <a:lnSpc>
                <a:spcPct val="120000"/>
              </a:lnSpc>
              <a:spcBef>
                <a:spcPts val="500"/>
              </a:spcBef>
              <a:spcAft>
                <a:spcPts val="0"/>
              </a:spcAft>
              <a:buClr>
                <a:schemeClr val="lt1"/>
              </a:buClr>
              <a:buSzPts val="1500"/>
              <a:buNone/>
              <a:defRPr sz="1200"/>
            </a:lvl2pPr>
            <a:lvl3pPr marL="1371600" lvl="2" indent="-228600" algn="r" rtl="1">
              <a:lnSpc>
                <a:spcPct val="120000"/>
              </a:lnSpc>
              <a:spcBef>
                <a:spcPts val="500"/>
              </a:spcBef>
              <a:spcAft>
                <a:spcPts val="0"/>
              </a:spcAft>
              <a:buClr>
                <a:schemeClr val="lt1"/>
              </a:buClr>
              <a:buSzPts val="1250"/>
              <a:buNone/>
              <a:defRPr sz="1000"/>
            </a:lvl3pPr>
            <a:lvl4pPr marL="1828800" lvl="3" indent="-228600" algn="r" rtl="1">
              <a:lnSpc>
                <a:spcPct val="120000"/>
              </a:lnSpc>
              <a:spcBef>
                <a:spcPts val="500"/>
              </a:spcBef>
              <a:spcAft>
                <a:spcPts val="0"/>
              </a:spcAft>
              <a:buClr>
                <a:schemeClr val="lt1"/>
              </a:buClr>
              <a:buSzPts val="1125"/>
              <a:buNone/>
              <a:defRPr sz="900"/>
            </a:lvl4pPr>
            <a:lvl5pPr marL="2286000" lvl="4" indent="-228600" algn="r" rtl="1">
              <a:lnSpc>
                <a:spcPct val="120000"/>
              </a:lnSpc>
              <a:spcBef>
                <a:spcPts val="500"/>
              </a:spcBef>
              <a:spcAft>
                <a:spcPts val="0"/>
              </a:spcAft>
              <a:buClr>
                <a:schemeClr val="lt1"/>
              </a:buClr>
              <a:buSzPts val="1125"/>
              <a:buNone/>
              <a:defRPr sz="900"/>
            </a:lvl5pPr>
            <a:lvl6pPr marL="2743200" lvl="5" indent="-228600" algn="r" rtl="1">
              <a:lnSpc>
                <a:spcPct val="120000"/>
              </a:lnSpc>
              <a:spcBef>
                <a:spcPts val="500"/>
              </a:spcBef>
              <a:spcAft>
                <a:spcPts val="0"/>
              </a:spcAft>
              <a:buClr>
                <a:schemeClr val="lt1"/>
              </a:buClr>
              <a:buSzPts val="1125"/>
              <a:buNone/>
              <a:defRPr sz="900"/>
            </a:lvl6pPr>
            <a:lvl7pPr marL="3200400" lvl="6" indent="-228600" algn="r" rtl="1">
              <a:lnSpc>
                <a:spcPct val="120000"/>
              </a:lnSpc>
              <a:spcBef>
                <a:spcPts val="500"/>
              </a:spcBef>
              <a:spcAft>
                <a:spcPts val="0"/>
              </a:spcAft>
              <a:buClr>
                <a:schemeClr val="lt1"/>
              </a:buClr>
              <a:buSzPts val="1125"/>
              <a:buNone/>
              <a:defRPr sz="900"/>
            </a:lvl7pPr>
            <a:lvl8pPr marL="3657600" lvl="7" indent="-228600" algn="r" rtl="1">
              <a:lnSpc>
                <a:spcPct val="120000"/>
              </a:lnSpc>
              <a:spcBef>
                <a:spcPts val="500"/>
              </a:spcBef>
              <a:spcAft>
                <a:spcPts val="0"/>
              </a:spcAft>
              <a:buClr>
                <a:schemeClr val="lt1"/>
              </a:buClr>
              <a:buSzPts val="1125"/>
              <a:buNone/>
              <a:defRPr sz="900"/>
            </a:lvl8pPr>
            <a:lvl9pPr marL="4114800" lvl="8" indent="-228600" algn="r" rtl="1">
              <a:lnSpc>
                <a:spcPct val="120000"/>
              </a:lnSpc>
              <a:spcBef>
                <a:spcPts val="500"/>
              </a:spcBef>
              <a:spcAft>
                <a:spcPts val="0"/>
              </a:spcAft>
              <a:buClr>
                <a:schemeClr val="lt1"/>
              </a:buClr>
              <a:buSzPts val="1125"/>
              <a:buNone/>
              <a:defRPr sz="900"/>
            </a:lvl9pPr>
          </a:lstStyle>
          <a:p>
            <a:endParaRPr/>
          </a:p>
        </p:txBody>
      </p:sp>
      <p:sp>
        <p:nvSpPr>
          <p:cNvPr id="201" name="Google Shape;201;p28"/>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2" name="Google Shape;202;p28"/>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3" name="Google Shape;203;p28"/>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עמודת 3 תמונות">
  <p:cSld name="עמודת 3 תמונות">
    <p:spTree>
      <p:nvGrpSpPr>
        <p:cNvPr id="1" name="Shape 204"/>
        <p:cNvGrpSpPr/>
        <p:nvPr/>
      </p:nvGrpSpPr>
      <p:grpSpPr>
        <a:xfrm>
          <a:off x="0" y="0"/>
          <a:ext cx="0" cy="0"/>
          <a:chOff x="0" y="0"/>
          <a:chExt cx="0" cy="0"/>
        </a:xfrm>
      </p:grpSpPr>
      <p:sp>
        <p:nvSpPr>
          <p:cNvPr id="205" name="Google Shape;205;p29"/>
          <p:cNvSpPr txBox="1">
            <a:spLocks noGrp="1"/>
          </p:cNvSpPr>
          <p:nvPr>
            <p:ph type="title"/>
          </p:nvPr>
        </p:nvSpPr>
        <p:spPr>
          <a:xfrm>
            <a:off x="1141411" y="609600"/>
            <a:ext cx="9905999" cy="1905000"/>
          </a:xfrm>
          <a:prstGeom prst="rect">
            <a:avLst/>
          </a:prstGeom>
          <a:noFill/>
          <a:ln>
            <a:noFill/>
          </a:ln>
        </p:spPr>
        <p:txBody>
          <a:bodyPr spcFirstLastPara="1" wrap="square" lIns="91425" tIns="45700" rIns="91425" bIns="45700" anchor="ctr" anchorCtr="0">
            <a:normAutofit/>
          </a:bodyPr>
          <a:lstStyle>
            <a:lvl1pPr lvl="0" algn="r" rtl="1">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6" name="Google Shape;206;p29"/>
          <p:cNvSpPr txBox="1">
            <a:spLocks noGrp="1"/>
          </p:cNvSpPr>
          <p:nvPr>
            <p:ph type="body" idx="1"/>
          </p:nvPr>
        </p:nvSpPr>
        <p:spPr>
          <a:xfrm>
            <a:off x="1141413" y="4404596"/>
            <a:ext cx="3195240" cy="576262"/>
          </a:xfrm>
          <a:prstGeom prst="rect">
            <a:avLst/>
          </a:prstGeom>
          <a:noFill/>
          <a:ln>
            <a:noFill/>
          </a:ln>
        </p:spPr>
        <p:txBody>
          <a:bodyPr spcFirstLastPara="1" wrap="square" lIns="91425" tIns="45700" rIns="91425" bIns="45700" anchor="b" anchorCtr="0">
            <a:noAutofit/>
          </a:bodyPr>
          <a:lstStyle>
            <a:lvl1pPr marL="457200" lvl="0" indent="-228600" algn="r" rtl="1">
              <a:lnSpc>
                <a:spcPct val="90000"/>
              </a:lnSpc>
              <a:spcBef>
                <a:spcPts val="1000"/>
              </a:spcBef>
              <a:spcAft>
                <a:spcPts val="0"/>
              </a:spcAft>
              <a:buClr>
                <a:schemeClr val="lt1"/>
              </a:buClr>
              <a:buSzPts val="2500"/>
              <a:buNone/>
              <a:defRPr sz="2000" b="0" cap="none">
                <a:solidFill>
                  <a:schemeClr val="lt1"/>
                </a:solidFill>
              </a:defRPr>
            </a:lvl1pPr>
            <a:lvl2pPr marL="914400" lvl="1" indent="-228600" algn="r" rtl="1">
              <a:lnSpc>
                <a:spcPct val="120000"/>
              </a:lnSpc>
              <a:spcBef>
                <a:spcPts val="500"/>
              </a:spcBef>
              <a:spcAft>
                <a:spcPts val="0"/>
              </a:spcAft>
              <a:buClr>
                <a:schemeClr val="lt1"/>
              </a:buClr>
              <a:buSzPts val="2500"/>
              <a:buNone/>
              <a:defRPr sz="2000" b="1"/>
            </a:lvl2pPr>
            <a:lvl3pPr marL="1371600" lvl="2" indent="-228600" algn="r" rtl="1">
              <a:lnSpc>
                <a:spcPct val="120000"/>
              </a:lnSpc>
              <a:spcBef>
                <a:spcPts val="500"/>
              </a:spcBef>
              <a:spcAft>
                <a:spcPts val="0"/>
              </a:spcAft>
              <a:buClr>
                <a:schemeClr val="lt1"/>
              </a:buClr>
              <a:buSzPts val="2250"/>
              <a:buNone/>
              <a:defRPr sz="1800" b="1"/>
            </a:lvl3pPr>
            <a:lvl4pPr marL="1828800" lvl="3" indent="-228600" algn="r" rtl="1">
              <a:lnSpc>
                <a:spcPct val="120000"/>
              </a:lnSpc>
              <a:spcBef>
                <a:spcPts val="500"/>
              </a:spcBef>
              <a:spcAft>
                <a:spcPts val="0"/>
              </a:spcAft>
              <a:buClr>
                <a:schemeClr val="lt1"/>
              </a:buClr>
              <a:buSzPts val="2000"/>
              <a:buNone/>
              <a:defRPr sz="1600" b="1"/>
            </a:lvl4pPr>
            <a:lvl5pPr marL="2286000" lvl="4" indent="-228600" algn="r" rtl="1">
              <a:lnSpc>
                <a:spcPct val="120000"/>
              </a:lnSpc>
              <a:spcBef>
                <a:spcPts val="500"/>
              </a:spcBef>
              <a:spcAft>
                <a:spcPts val="0"/>
              </a:spcAft>
              <a:buClr>
                <a:schemeClr val="lt1"/>
              </a:buClr>
              <a:buSzPts val="2000"/>
              <a:buNone/>
              <a:defRPr sz="1600" b="1"/>
            </a:lvl5pPr>
            <a:lvl6pPr marL="2743200" lvl="5" indent="-228600" algn="r" rtl="1">
              <a:lnSpc>
                <a:spcPct val="120000"/>
              </a:lnSpc>
              <a:spcBef>
                <a:spcPts val="500"/>
              </a:spcBef>
              <a:spcAft>
                <a:spcPts val="0"/>
              </a:spcAft>
              <a:buClr>
                <a:schemeClr val="lt1"/>
              </a:buClr>
              <a:buSzPts val="2000"/>
              <a:buNone/>
              <a:defRPr sz="1600" b="1"/>
            </a:lvl6pPr>
            <a:lvl7pPr marL="3200400" lvl="6" indent="-228600" algn="r" rtl="1">
              <a:lnSpc>
                <a:spcPct val="120000"/>
              </a:lnSpc>
              <a:spcBef>
                <a:spcPts val="500"/>
              </a:spcBef>
              <a:spcAft>
                <a:spcPts val="0"/>
              </a:spcAft>
              <a:buClr>
                <a:schemeClr val="lt1"/>
              </a:buClr>
              <a:buSzPts val="2000"/>
              <a:buNone/>
              <a:defRPr sz="1600" b="1"/>
            </a:lvl7pPr>
            <a:lvl8pPr marL="3657600" lvl="7" indent="-228600" algn="r" rtl="1">
              <a:lnSpc>
                <a:spcPct val="120000"/>
              </a:lnSpc>
              <a:spcBef>
                <a:spcPts val="500"/>
              </a:spcBef>
              <a:spcAft>
                <a:spcPts val="0"/>
              </a:spcAft>
              <a:buClr>
                <a:schemeClr val="lt1"/>
              </a:buClr>
              <a:buSzPts val="2000"/>
              <a:buNone/>
              <a:defRPr sz="1600" b="1"/>
            </a:lvl8pPr>
            <a:lvl9pPr marL="4114800" lvl="8" indent="-228600" algn="r" rtl="1">
              <a:lnSpc>
                <a:spcPct val="120000"/>
              </a:lnSpc>
              <a:spcBef>
                <a:spcPts val="500"/>
              </a:spcBef>
              <a:spcAft>
                <a:spcPts val="0"/>
              </a:spcAft>
              <a:buClr>
                <a:schemeClr val="lt1"/>
              </a:buClr>
              <a:buSzPts val="2000"/>
              <a:buNone/>
              <a:defRPr sz="1600" b="1"/>
            </a:lvl9pPr>
          </a:lstStyle>
          <a:p>
            <a:endParaRPr/>
          </a:p>
        </p:txBody>
      </p:sp>
      <p:sp>
        <p:nvSpPr>
          <p:cNvPr id="207" name="Google Shape;207;p29"/>
          <p:cNvSpPr>
            <a:spLocks noGrp="1"/>
          </p:cNvSpPr>
          <p:nvPr>
            <p:ph type="pic" idx="2"/>
          </p:nvPr>
        </p:nvSpPr>
        <p:spPr>
          <a:xfrm>
            <a:off x="1141413" y="2666998"/>
            <a:ext cx="3195240" cy="1524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txBody>
          <a:bodyPr spcFirstLastPara="1" wrap="square" lIns="91425" tIns="45700" rIns="91425" bIns="45700" anchor="t" anchorCtr="0">
            <a:normAutofit/>
          </a:bodyPr>
          <a:lstStyle>
            <a:lvl1pPr marR="0" lvl="0" algn="r" rtl="1">
              <a:lnSpc>
                <a:spcPct val="120000"/>
              </a:lnSpc>
              <a:spcBef>
                <a:spcPts val="1000"/>
              </a:spcBef>
              <a:spcAft>
                <a:spcPts val="0"/>
              </a:spcAft>
              <a:buClr>
                <a:schemeClr val="lt1"/>
              </a:buClr>
              <a:buSzPts val="2500"/>
              <a:buFont typeface="Arial"/>
              <a:buNone/>
              <a:defRPr sz="2000" b="0" i="0" u="none" strike="noStrike" cap="none">
                <a:solidFill>
                  <a:schemeClr val="lt1"/>
                </a:solidFill>
                <a:latin typeface="Twentieth Century"/>
                <a:ea typeface="Twentieth Century"/>
                <a:cs typeface="Twentieth Century"/>
                <a:sym typeface="Twentieth Century"/>
              </a:defRPr>
            </a:lvl1pPr>
            <a:lvl2pPr marR="0" lvl="1" algn="r" rtl="1">
              <a:lnSpc>
                <a:spcPct val="120000"/>
              </a:lnSpc>
              <a:spcBef>
                <a:spcPts val="500"/>
              </a:spcBef>
              <a:spcAft>
                <a:spcPts val="0"/>
              </a:spcAft>
              <a:buClr>
                <a:schemeClr val="lt1"/>
              </a:buClr>
              <a:buSzPts val="2500"/>
              <a:buFont typeface="Arial"/>
              <a:buChar char="•"/>
              <a:defRPr sz="2000" b="0" i="0" u="none" strike="noStrike" cap="none">
                <a:solidFill>
                  <a:schemeClr val="lt1"/>
                </a:solidFill>
                <a:latin typeface="Twentieth Century"/>
                <a:ea typeface="Twentieth Century"/>
                <a:cs typeface="Twentieth Century"/>
                <a:sym typeface="Twentieth Century"/>
              </a:defRPr>
            </a:lvl2pPr>
            <a:lvl3pPr marR="0" lvl="2" algn="r" rtl="1">
              <a:lnSpc>
                <a:spcPct val="120000"/>
              </a:lnSpc>
              <a:spcBef>
                <a:spcPts val="500"/>
              </a:spcBef>
              <a:spcAft>
                <a:spcPts val="0"/>
              </a:spcAft>
              <a:buClr>
                <a:schemeClr val="lt1"/>
              </a:buClr>
              <a:buSzPts val="2250"/>
              <a:buFont typeface="Arial"/>
              <a:buChar char="•"/>
              <a:defRPr sz="1800" b="0" i="0" u="none" strike="noStrike" cap="none">
                <a:solidFill>
                  <a:schemeClr val="lt1"/>
                </a:solidFill>
                <a:latin typeface="Twentieth Century"/>
                <a:ea typeface="Twentieth Century"/>
                <a:cs typeface="Twentieth Century"/>
                <a:sym typeface="Twentieth Century"/>
              </a:defRPr>
            </a:lvl3pPr>
            <a:lvl4pPr marR="0" lvl="3" algn="r" rtl="1">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4pPr>
            <a:lvl5pPr marR="0" lvl="4" algn="r" rtl="1">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5pPr>
            <a:lvl6pPr marR="0" lvl="5" algn="r" rtl="1">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6pPr>
            <a:lvl7pPr marR="0" lvl="6" algn="r" rtl="1">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7pPr>
            <a:lvl8pPr marR="0" lvl="7" algn="r" rtl="1">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8pPr>
            <a:lvl9pPr marR="0" lvl="8" algn="r" rtl="1">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208" name="Google Shape;208;p29"/>
          <p:cNvSpPr txBox="1">
            <a:spLocks noGrp="1"/>
          </p:cNvSpPr>
          <p:nvPr>
            <p:ph type="body" idx="3"/>
          </p:nvPr>
        </p:nvSpPr>
        <p:spPr>
          <a:xfrm>
            <a:off x="1141413" y="4980858"/>
            <a:ext cx="3195240" cy="817843"/>
          </a:xfrm>
          <a:prstGeom prst="rect">
            <a:avLst/>
          </a:prstGeom>
          <a:noFill/>
          <a:ln>
            <a:noFill/>
          </a:ln>
        </p:spPr>
        <p:txBody>
          <a:bodyPr spcFirstLastPara="1" wrap="square" lIns="91425" tIns="45700" rIns="91425" bIns="45700" anchor="t" anchorCtr="0">
            <a:normAutofit/>
          </a:bodyPr>
          <a:lstStyle>
            <a:lvl1pPr marL="457200" lvl="0" indent="-228600" algn="r" rtl="1">
              <a:lnSpc>
                <a:spcPct val="120000"/>
              </a:lnSpc>
              <a:spcBef>
                <a:spcPts val="1000"/>
              </a:spcBef>
              <a:spcAft>
                <a:spcPts val="0"/>
              </a:spcAft>
              <a:buClr>
                <a:schemeClr val="lt1"/>
              </a:buClr>
              <a:buSzPts val="1750"/>
              <a:buNone/>
              <a:defRPr sz="1400"/>
            </a:lvl1pPr>
            <a:lvl2pPr marL="914400" lvl="1" indent="-228600" algn="r" rtl="1">
              <a:lnSpc>
                <a:spcPct val="120000"/>
              </a:lnSpc>
              <a:spcBef>
                <a:spcPts val="500"/>
              </a:spcBef>
              <a:spcAft>
                <a:spcPts val="0"/>
              </a:spcAft>
              <a:buClr>
                <a:schemeClr val="lt1"/>
              </a:buClr>
              <a:buSzPts val="1500"/>
              <a:buNone/>
              <a:defRPr sz="1200"/>
            </a:lvl2pPr>
            <a:lvl3pPr marL="1371600" lvl="2" indent="-228600" algn="r" rtl="1">
              <a:lnSpc>
                <a:spcPct val="120000"/>
              </a:lnSpc>
              <a:spcBef>
                <a:spcPts val="500"/>
              </a:spcBef>
              <a:spcAft>
                <a:spcPts val="0"/>
              </a:spcAft>
              <a:buClr>
                <a:schemeClr val="lt1"/>
              </a:buClr>
              <a:buSzPts val="1250"/>
              <a:buNone/>
              <a:defRPr sz="1000"/>
            </a:lvl3pPr>
            <a:lvl4pPr marL="1828800" lvl="3" indent="-228600" algn="r" rtl="1">
              <a:lnSpc>
                <a:spcPct val="120000"/>
              </a:lnSpc>
              <a:spcBef>
                <a:spcPts val="500"/>
              </a:spcBef>
              <a:spcAft>
                <a:spcPts val="0"/>
              </a:spcAft>
              <a:buClr>
                <a:schemeClr val="lt1"/>
              </a:buClr>
              <a:buSzPts val="1125"/>
              <a:buNone/>
              <a:defRPr sz="900"/>
            </a:lvl4pPr>
            <a:lvl5pPr marL="2286000" lvl="4" indent="-228600" algn="r" rtl="1">
              <a:lnSpc>
                <a:spcPct val="120000"/>
              </a:lnSpc>
              <a:spcBef>
                <a:spcPts val="500"/>
              </a:spcBef>
              <a:spcAft>
                <a:spcPts val="0"/>
              </a:spcAft>
              <a:buClr>
                <a:schemeClr val="lt1"/>
              </a:buClr>
              <a:buSzPts val="1125"/>
              <a:buNone/>
              <a:defRPr sz="900"/>
            </a:lvl5pPr>
            <a:lvl6pPr marL="2743200" lvl="5" indent="-228600" algn="r" rtl="1">
              <a:lnSpc>
                <a:spcPct val="120000"/>
              </a:lnSpc>
              <a:spcBef>
                <a:spcPts val="500"/>
              </a:spcBef>
              <a:spcAft>
                <a:spcPts val="0"/>
              </a:spcAft>
              <a:buClr>
                <a:schemeClr val="lt1"/>
              </a:buClr>
              <a:buSzPts val="1125"/>
              <a:buNone/>
              <a:defRPr sz="900"/>
            </a:lvl6pPr>
            <a:lvl7pPr marL="3200400" lvl="6" indent="-228600" algn="r" rtl="1">
              <a:lnSpc>
                <a:spcPct val="120000"/>
              </a:lnSpc>
              <a:spcBef>
                <a:spcPts val="500"/>
              </a:spcBef>
              <a:spcAft>
                <a:spcPts val="0"/>
              </a:spcAft>
              <a:buClr>
                <a:schemeClr val="lt1"/>
              </a:buClr>
              <a:buSzPts val="1125"/>
              <a:buNone/>
              <a:defRPr sz="900"/>
            </a:lvl7pPr>
            <a:lvl8pPr marL="3657600" lvl="7" indent="-228600" algn="r" rtl="1">
              <a:lnSpc>
                <a:spcPct val="120000"/>
              </a:lnSpc>
              <a:spcBef>
                <a:spcPts val="500"/>
              </a:spcBef>
              <a:spcAft>
                <a:spcPts val="0"/>
              </a:spcAft>
              <a:buClr>
                <a:schemeClr val="lt1"/>
              </a:buClr>
              <a:buSzPts val="1125"/>
              <a:buNone/>
              <a:defRPr sz="900"/>
            </a:lvl8pPr>
            <a:lvl9pPr marL="4114800" lvl="8" indent="-228600" algn="r" rtl="1">
              <a:lnSpc>
                <a:spcPct val="120000"/>
              </a:lnSpc>
              <a:spcBef>
                <a:spcPts val="500"/>
              </a:spcBef>
              <a:spcAft>
                <a:spcPts val="0"/>
              </a:spcAft>
              <a:buClr>
                <a:schemeClr val="lt1"/>
              </a:buClr>
              <a:buSzPts val="1125"/>
              <a:buNone/>
              <a:defRPr sz="900"/>
            </a:lvl9pPr>
          </a:lstStyle>
          <a:p>
            <a:endParaRPr/>
          </a:p>
        </p:txBody>
      </p:sp>
      <p:sp>
        <p:nvSpPr>
          <p:cNvPr id="209" name="Google Shape;209;p29"/>
          <p:cNvSpPr txBox="1">
            <a:spLocks noGrp="1"/>
          </p:cNvSpPr>
          <p:nvPr>
            <p:ph type="body" idx="4"/>
          </p:nvPr>
        </p:nvSpPr>
        <p:spPr>
          <a:xfrm>
            <a:off x="4489053" y="4404596"/>
            <a:ext cx="3200400" cy="576262"/>
          </a:xfrm>
          <a:prstGeom prst="rect">
            <a:avLst/>
          </a:prstGeom>
          <a:noFill/>
          <a:ln>
            <a:noFill/>
          </a:ln>
        </p:spPr>
        <p:txBody>
          <a:bodyPr spcFirstLastPara="1" wrap="square" lIns="91425" tIns="45700" rIns="91425" bIns="45700" anchor="b" anchorCtr="0">
            <a:noAutofit/>
          </a:bodyPr>
          <a:lstStyle>
            <a:lvl1pPr marL="457200" lvl="0" indent="-228600" algn="r" rtl="1">
              <a:lnSpc>
                <a:spcPct val="90000"/>
              </a:lnSpc>
              <a:spcBef>
                <a:spcPts val="1000"/>
              </a:spcBef>
              <a:spcAft>
                <a:spcPts val="0"/>
              </a:spcAft>
              <a:buClr>
                <a:schemeClr val="lt1"/>
              </a:buClr>
              <a:buSzPts val="2500"/>
              <a:buNone/>
              <a:defRPr sz="2000" b="0" cap="none">
                <a:solidFill>
                  <a:schemeClr val="lt1"/>
                </a:solidFill>
              </a:defRPr>
            </a:lvl1pPr>
            <a:lvl2pPr marL="914400" lvl="1" indent="-228600" algn="r" rtl="1">
              <a:lnSpc>
                <a:spcPct val="120000"/>
              </a:lnSpc>
              <a:spcBef>
                <a:spcPts val="500"/>
              </a:spcBef>
              <a:spcAft>
                <a:spcPts val="0"/>
              </a:spcAft>
              <a:buClr>
                <a:schemeClr val="lt1"/>
              </a:buClr>
              <a:buSzPts val="2500"/>
              <a:buNone/>
              <a:defRPr sz="2000" b="1"/>
            </a:lvl2pPr>
            <a:lvl3pPr marL="1371600" lvl="2" indent="-228600" algn="r" rtl="1">
              <a:lnSpc>
                <a:spcPct val="120000"/>
              </a:lnSpc>
              <a:spcBef>
                <a:spcPts val="500"/>
              </a:spcBef>
              <a:spcAft>
                <a:spcPts val="0"/>
              </a:spcAft>
              <a:buClr>
                <a:schemeClr val="lt1"/>
              </a:buClr>
              <a:buSzPts val="2250"/>
              <a:buNone/>
              <a:defRPr sz="1800" b="1"/>
            </a:lvl3pPr>
            <a:lvl4pPr marL="1828800" lvl="3" indent="-228600" algn="r" rtl="1">
              <a:lnSpc>
                <a:spcPct val="120000"/>
              </a:lnSpc>
              <a:spcBef>
                <a:spcPts val="500"/>
              </a:spcBef>
              <a:spcAft>
                <a:spcPts val="0"/>
              </a:spcAft>
              <a:buClr>
                <a:schemeClr val="lt1"/>
              </a:buClr>
              <a:buSzPts val="2000"/>
              <a:buNone/>
              <a:defRPr sz="1600" b="1"/>
            </a:lvl4pPr>
            <a:lvl5pPr marL="2286000" lvl="4" indent="-228600" algn="r" rtl="1">
              <a:lnSpc>
                <a:spcPct val="120000"/>
              </a:lnSpc>
              <a:spcBef>
                <a:spcPts val="500"/>
              </a:spcBef>
              <a:spcAft>
                <a:spcPts val="0"/>
              </a:spcAft>
              <a:buClr>
                <a:schemeClr val="lt1"/>
              </a:buClr>
              <a:buSzPts val="2000"/>
              <a:buNone/>
              <a:defRPr sz="1600" b="1"/>
            </a:lvl5pPr>
            <a:lvl6pPr marL="2743200" lvl="5" indent="-228600" algn="r" rtl="1">
              <a:lnSpc>
                <a:spcPct val="120000"/>
              </a:lnSpc>
              <a:spcBef>
                <a:spcPts val="500"/>
              </a:spcBef>
              <a:spcAft>
                <a:spcPts val="0"/>
              </a:spcAft>
              <a:buClr>
                <a:schemeClr val="lt1"/>
              </a:buClr>
              <a:buSzPts val="2000"/>
              <a:buNone/>
              <a:defRPr sz="1600" b="1"/>
            </a:lvl6pPr>
            <a:lvl7pPr marL="3200400" lvl="6" indent="-228600" algn="r" rtl="1">
              <a:lnSpc>
                <a:spcPct val="120000"/>
              </a:lnSpc>
              <a:spcBef>
                <a:spcPts val="500"/>
              </a:spcBef>
              <a:spcAft>
                <a:spcPts val="0"/>
              </a:spcAft>
              <a:buClr>
                <a:schemeClr val="lt1"/>
              </a:buClr>
              <a:buSzPts val="2000"/>
              <a:buNone/>
              <a:defRPr sz="1600" b="1"/>
            </a:lvl7pPr>
            <a:lvl8pPr marL="3657600" lvl="7" indent="-228600" algn="r" rtl="1">
              <a:lnSpc>
                <a:spcPct val="120000"/>
              </a:lnSpc>
              <a:spcBef>
                <a:spcPts val="500"/>
              </a:spcBef>
              <a:spcAft>
                <a:spcPts val="0"/>
              </a:spcAft>
              <a:buClr>
                <a:schemeClr val="lt1"/>
              </a:buClr>
              <a:buSzPts val="2000"/>
              <a:buNone/>
              <a:defRPr sz="1600" b="1"/>
            </a:lvl8pPr>
            <a:lvl9pPr marL="4114800" lvl="8" indent="-228600" algn="r" rtl="1">
              <a:lnSpc>
                <a:spcPct val="120000"/>
              </a:lnSpc>
              <a:spcBef>
                <a:spcPts val="500"/>
              </a:spcBef>
              <a:spcAft>
                <a:spcPts val="0"/>
              </a:spcAft>
              <a:buClr>
                <a:schemeClr val="lt1"/>
              </a:buClr>
              <a:buSzPts val="2000"/>
              <a:buNone/>
              <a:defRPr sz="1600" b="1"/>
            </a:lvl9pPr>
          </a:lstStyle>
          <a:p>
            <a:endParaRPr/>
          </a:p>
        </p:txBody>
      </p:sp>
      <p:sp>
        <p:nvSpPr>
          <p:cNvPr id="210" name="Google Shape;210;p29"/>
          <p:cNvSpPr>
            <a:spLocks noGrp="1"/>
          </p:cNvSpPr>
          <p:nvPr>
            <p:ph type="pic" idx="5"/>
          </p:nvPr>
        </p:nvSpPr>
        <p:spPr>
          <a:xfrm>
            <a:off x="4489053" y="2666998"/>
            <a:ext cx="3198940" cy="1524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txBody>
          <a:bodyPr spcFirstLastPara="1" wrap="square" lIns="91425" tIns="45700" rIns="91425" bIns="45700" anchor="t" anchorCtr="0">
            <a:normAutofit/>
          </a:bodyPr>
          <a:lstStyle>
            <a:lvl1pPr marR="0" lvl="0" algn="r" rtl="1">
              <a:lnSpc>
                <a:spcPct val="120000"/>
              </a:lnSpc>
              <a:spcBef>
                <a:spcPts val="1000"/>
              </a:spcBef>
              <a:spcAft>
                <a:spcPts val="0"/>
              </a:spcAft>
              <a:buClr>
                <a:schemeClr val="lt1"/>
              </a:buClr>
              <a:buSzPts val="2500"/>
              <a:buFont typeface="Arial"/>
              <a:buNone/>
              <a:defRPr sz="2000" b="0" i="0" u="none" strike="noStrike" cap="none">
                <a:solidFill>
                  <a:schemeClr val="lt1"/>
                </a:solidFill>
                <a:latin typeface="Twentieth Century"/>
                <a:ea typeface="Twentieth Century"/>
                <a:cs typeface="Twentieth Century"/>
                <a:sym typeface="Twentieth Century"/>
              </a:defRPr>
            </a:lvl1pPr>
            <a:lvl2pPr marR="0" lvl="1" algn="r" rtl="1">
              <a:lnSpc>
                <a:spcPct val="120000"/>
              </a:lnSpc>
              <a:spcBef>
                <a:spcPts val="500"/>
              </a:spcBef>
              <a:spcAft>
                <a:spcPts val="0"/>
              </a:spcAft>
              <a:buClr>
                <a:schemeClr val="lt1"/>
              </a:buClr>
              <a:buSzPts val="2500"/>
              <a:buFont typeface="Arial"/>
              <a:buChar char="•"/>
              <a:defRPr sz="2000" b="0" i="0" u="none" strike="noStrike" cap="none">
                <a:solidFill>
                  <a:schemeClr val="lt1"/>
                </a:solidFill>
                <a:latin typeface="Twentieth Century"/>
                <a:ea typeface="Twentieth Century"/>
                <a:cs typeface="Twentieth Century"/>
                <a:sym typeface="Twentieth Century"/>
              </a:defRPr>
            </a:lvl2pPr>
            <a:lvl3pPr marR="0" lvl="2" algn="r" rtl="1">
              <a:lnSpc>
                <a:spcPct val="120000"/>
              </a:lnSpc>
              <a:spcBef>
                <a:spcPts val="500"/>
              </a:spcBef>
              <a:spcAft>
                <a:spcPts val="0"/>
              </a:spcAft>
              <a:buClr>
                <a:schemeClr val="lt1"/>
              </a:buClr>
              <a:buSzPts val="2250"/>
              <a:buFont typeface="Arial"/>
              <a:buChar char="•"/>
              <a:defRPr sz="1800" b="0" i="0" u="none" strike="noStrike" cap="none">
                <a:solidFill>
                  <a:schemeClr val="lt1"/>
                </a:solidFill>
                <a:latin typeface="Twentieth Century"/>
                <a:ea typeface="Twentieth Century"/>
                <a:cs typeface="Twentieth Century"/>
                <a:sym typeface="Twentieth Century"/>
              </a:defRPr>
            </a:lvl3pPr>
            <a:lvl4pPr marR="0" lvl="3" algn="r" rtl="1">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4pPr>
            <a:lvl5pPr marR="0" lvl="4" algn="r" rtl="1">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5pPr>
            <a:lvl6pPr marR="0" lvl="5" algn="r" rtl="1">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6pPr>
            <a:lvl7pPr marR="0" lvl="6" algn="r" rtl="1">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7pPr>
            <a:lvl8pPr marR="0" lvl="7" algn="r" rtl="1">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8pPr>
            <a:lvl9pPr marR="0" lvl="8" algn="r" rtl="1">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211" name="Google Shape;211;p29"/>
          <p:cNvSpPr txBox="1">
            <a:spLocks noGrp="1"/>
          </p:cNvSpPr>
          <p:nvPr>
            <p:ph type="body" idx="6"/>
          </p:nvPr>
        </p:nvSpPr>
        <p:spPr>
          <a:xfrm>
            <a:off x="4487593" y="4980857"/>
            <a:ext cx="3200400" cy="810342"/>
          </a:xfrm>
          <a:prstGeom prst="rect">
            <a:avLst/>
          </a:prstGeom>
          <a:noFill/>
          <a:ln>
            <a:noFill/>
          </a:ln>
        </p:spPr>
        <p:txBody>
          <a:bodyPr spcFirstLastPara="1" wrap="square" lIns="91425" tIns="45700" rIns="91425" bIns="45700" anchor="t" anchorCtr="0">
            <a:normAutofit/>
          </a:bodyPr>
          <a:lstStyle>
            <a:lvl1pPr marL="457200" lvl="0" indent="-228600" algn="r" rtl="1">
              <a:lnSpc>
                <a:spcPct val="120000"/>
              </a:lnSpc>
              <a:spcBef>
                <a:spcPts val="1000"/>
              </a:spcBef>
              <a:spcAft>
                <a:spcPts val="0"/>
              </a:spcAft>
              <a:buClr>
                <a:schemeClr val="lt1"/>
              </a:buClr>
              <a:buSzPts val="1750"/>
              <a:buNone/>
              <a:defRPr sz="1400"/>
            </a:lvl1pPr>
            <a:lvl2pPr marL="914400" lvl="1" indent="-228600" algn="r" rtl="1">
              <a:lnSpc>
                <a:spcPct val="120000"/>
              </a:lnSpc>
              <a:spcBef>
                <a:spcPts val="500"/>
              </a:spcBef>
              <a:spcAft>
                <a:spcPts val="0"/>
              </a:spcAft>
              <a:buClr>
                <a:schemeClr val="lt1"/>
              </a:buClr>
              <a:buSzPts val="1500"/>
              <a:buNone/>
              <a:defRPr sz="1200"/>
            </a:lvl2pPr>
            <a:lvl3pPr marL="1371600" lvl="2" indent="-228600" algn="r" rtl="1">
              <a:lnSpc>
                <a:spcPct val="120000"/>
              </a:lnSpc>
              <a:spcBef>
                <a:spcPts val="500"/>
              </a:spcBef>
              <a:spcAft>
                <a:spcPts val="0"/>
              </a:spcAft>
              <a:buClr>
                <a:schemeClr val="lt1"/>
              </a:buClr>
              <a:buSzPts val="1250"/>
              <a:buNone/>
              <a:defRPr sz="1000"/>
            </a:lvl3pPr>
            <a:lvl4pPr marL="1828800" lvl="3" indent="-228600" algn="r" rtl="1">
              <a:lnSpc>
                <a:spcPct val="120000"/>
              </a:lnSpc>
              <a:spcBef>
                <a:spcPts val="500"/>
              </a:spcBef>
              <a:spcAft>
                <a:spcPts val="0"/>
              </a:spcAft>
              <a:buClr>
                <a:schemeClr val="lt1"/>
              </a:buClr>
              <a:buSzPts val="1125"/>
              <a:buNone/>
              <a:defRPr sz="900"/>
            </a:lvl4pPr>
            <a:lvl5pPr marL="2286000" lvl="4" indent="-228600" algn="r" rtl="1">
              <a:lnSpc>
                <a:spcPct val="120000"/>
              </a:lnSpc>
              <a:spcBef>
                <a:spcPts val="500"/>
              </a:spcBef>
              <a:spcAft>
                <a:spcPts val="0"/>
              </a:spcAft>
              <a:buClr>
                <a:schemeClr val="lt1"/>
              </a:buClr>
              <a:buSzPts val="1125"/>
              <a:buNone/>
              <a:defRPr sz="900"/>
            </a:lvl5pPr>
            <a:lvl6pPr marL="2743200" lvl="5" indent="-228600" algn="r" rtl="1">
              <a:lnSpc>
                <a:spcPct val="120000"/>
              </a:lnSpc>
              <a:spcBef>
                <a:spcPts val="500"/>
              </a:spcBef>
              <a:spcAft>
                <a:spcPts val="0"/>
              </a:spcAft>
              <a:buClr>
                <a:schemeClr val="lt1"/>
              </a:buClr>
              <a:buSzPts val="1125"/>
              <a:buNone/>
              <a:defRPr sz="900"/>
            </a:lvl6pPr>
            <a:lvl7pPr marL="3200400" lvl="6" indent="-228600" algn="r" rtl="1">
              <a:lnSpc>
                <a:spcPct val="120000"/>
              </a:lnSpc>
              <a:spcBef>
                <a:spcPts val="500"/>
              </a:spcBef>
              <a:spcAft>
                <a:spcPts val="0"/>
              </a:spcAft>
              <a:buClr>
                <a:schemeClr val="lt1"/>
              </a:buClr>
              <a:buSzPts val="1125"/>
              <a:buNone/>
              <a:defRPr sz="900"/>
            </a:lvl7pPr>
            <a:lvl8pPr marL="3657600" lvl="7" indent="-228600" algn="r" rtl="1">
              <a:lnSpc>
                <a:spcPct val="120000"/>
              </a:lnSpc>
              <a:spcBef>
                <a:spcPts val="500"/>
              </a:spcBef>
              <a:spcAft>
                <a:spcPts val="0"/>
              </a:spcAft>
              <a:buClr>
                <a:schemeClr val="lt1"/>
              </a:buClr>
              <a:buSzPts val="1125"/>
              <a:buNone/>
              <a:defRPr sz="900"/>
            </a:lvl8pPr>
            <a:lvl9pPr marL="4114800" lvl="8" indent="-228600" algn="r" rtl="1">
              <a:lnSpc>
                <a:spcPct val="120000"/>
              </a:lnSpc>
              <a:spcBef>
                <a:spcPts val="500"/>
              </a:spcBef>
              <a:spcAft>
                <a:spcPts val="0"/>
              </a:spcAft>
              <a:buClr>
                <a:schemeClr val="lt1"/>
              </a:buClr>
              <a:buSzPts val="1125"/>
              <a:buNone/>
              <a:defRPr sz="900"/>
            </a:lvl9pPr>
          </a:lstStyle>
          <a:p>
            <a:endParaRPr/>
          </a:p>
        </p:txBody>
      </p:sp>
      <p:sp>
        <p:nvSpPr>
          <p:cNvPr id="212" name="Google Shape;212;p29"/>
          <p:cNvSpPr txBox="1">
            <a:spLocks noGrp="1"/>
          </p:cNvSpPr>
          <p:nvPr>
            <p:ph type="body" idx="7"/>
          </p:nvPr>
        </p:nvSpPr>
        <p:spPr>
          <a:xfrm>
            <a:off x="7852567" y="4404595"/>
            <a:ext cx="3190741" cy="576262"/>
          </a:xfrm>
          <a:prstGeom prst="rect">
            <a:avLst/>
          </a:prstGeom>
          <a:noFill/>
          <a:ln>
            <a:noFill/>
          </a:ln>
        </p:spPr>
        <p:txBody>
          <a:bodyPr spcFirstLastPara="1" wrap="square" lIns="91425" tIns="45700" rIns="91425" bIns="45700" anchor="b" anchorCtr="0">
            <a:noAutofit/>
          </a:bodyPr>
          <a:lstStyle>
            <a:lvl1pPr marL="457200" lvl="0" indent="-228600" algn="r" rtl="1">
              <a:lnSpc>
                <a:spcPct val="90000"/>
              </a:lnSpc>
              <a:spcBef>
                <a:spcPts val="1000"/>
              </a:spcBef>
              <a:spcAft>
                <a:spcPts val="0"/>
              </a:spcAft>
              <a:buClr>
                <a:schemeClr val="lt1"/>
              </a:buClr>
              <a:buSzPts val="2500"/>
              <a:buNone/>
              <a:defRPr sz="2000" b="0" cap="none">
                <a:solidFill>
                  <a:schemeClr val="lt1"/>
                </a:solidFill>
              </a:defRPr>
            </a:lvl1pPr>
            <a:lvl2pPr marL="914400" lvl="1" indent="-228600" algn="r" rtl="1">
              <a:lnSpc>
                <a:spcPct val="120000"/>
              </a:lnSpc>
              <a:spcBef>
                <a:spcPts val="500"/>
              </a:spcBef>
              <a:spcAft>
                <a:spcPts val="0"/>
              </a:spcAft>
              <a:buClr>
                <a:schemeClr val="lt1"/>
              </a:buClr>
              <a:buSzPts val="2500"/>
              <a:buNone/>
              <a:defRPr sz="2000" b="1"/>
            </a:lvl2pPr>
            <a:lvl3pPr marL="1371600" lvl="2" indent="-228600" algn="r" rtl="1">
              <a:lnSpc>
                <a:spcPct val="120000"/>
              </a:lnSpc>
              <a:spcBef>
                <a:spcPts val="500"/>
              </a:spcBef>
              <a:spcAft>
                <a:spcPts val="0"/>
              </a:spcAft>
              <a:buClr>
                <a:schemeClr val="lt1"/>
              </a:buClr>
              <a:buSzPts val="2250"/>
              <a:buNone/>
              <a:defRPr sz="1800" b="1"/>
            </a:lvl3pPr>
            <a:lvl4pPr marL="1828800" lvl="3" indent="-228600" algn="r" rtl="1">
              <a:lnSpc>
                <a:spcPct val="120000"/>
              </a:lnSpc>
              <a:spcBef>
                <a:spcPts val="500"/>
              </a:spcBef>
              <a:spcAft>
                <a:spcPts val="0"/>
              </a:spcAft>
              <a:buClr>
                <a:schemeClr val="lt1"/>
              </a:buClr>
              <a:buSzPts val="2000"/>
              <a:buNone/>
              <a:defRPr sz="1600" b="1"/>
            </a:lvl4pPr>
            <a:lvl5pPr marL="2286000" lvl="4" indent="-228600" algn="r" rtl="1">
              <a:lnSpc>
                <a:spcPct val="120000"/>
              </a:lnSpc>
              <a:spcBef>
                <a:spcPts val="500"/>
              </a:spcBef>
              <a:spcAft>
                <a:spcPts val="0"/>
              </a:spcAft>
              <a:buClr>
                <a:schemeClr val="lt1"/>
              </a:buClr>
              <a:buSzPts val="2000"/>
              <a:buNone/>
              <a:defRPr sz="1600" b="1"/>
            </a:lvl5pPr>
            <a:lvl6pPr marL="2743200" lvl="5" indent="-228600" algn="r" rtl="1">
              <a:lnSpc>
                <a:spcPct val="120000"/>
              </a:lnSpc>
              <a:spcBef>
                <a:spcPts val="500"/>
              </a:spcBef>
              <a:spcAft>
                <a:spcPts val="0"/>
              </a:spcAft>
              <a:buClr>
                <a:schemeClr val="lt1"/>
              </a:buClr>
              <a:buSzPts val="2000"/>
              <a:buNone/>
              <a:defRPr sz="1600" b="1"/>
            </a:lvl6pPr>
            <a:lvl7pPr marL="3200400" lvl="6" indent="-228600" algn="r" rtl="1">
              <a:lnSpc>
                <a:spcPct val="120000"/>
              </a:lnSpc>
              <a:spcBef>
                <a:spcPts val="500"/>
              </a:spcBef>
              <a:spcAft>
                <a:spcPts val="0"/>
              </a:spcAft>
              <a:buClr>
                <a:schemeClr val="lt1"/>
              </a:buClr>
              <a:buSzPts val="2000"/>
              <a:buNone/>
              <a:defRPr sz="1600" b="1"/>
            </a:lvl7pPr>
            <a:lvl8pPr marL="3657600" lvl="7" indent="-228600" algn="r" rtl="1">
              <a:lnSpc>
                <a:spcPct val="120000"/>
              </a:lnSpc>
              <a:spcBef>
                <a:spcPts val="500"/>
              </a:spcBef>
              <a:spcAft>
                <a:spcPts val="0"/>
              </a:spcAft>
              <a:buClr>
                <a:schemeClr val="lt1"/>
              </a:buClr>
              <a:buSzPts val="2000"/>
              <a:buNone/>
              <a:defRPr sz="1600" b="1"/>
            </a:lvl8pPr>
            <a:lvl9pPr marL="4114800" lvl="8" indent="-228600" algn="r" rtl="1">
              <a:lnSpc>
                <a:spcPct val="120000"/>
              </a:lnSpc>
              <a:spcBef>
                <a:spcPts val="500"/>
              </a:spcBef>
              <a:spcAft>
                <a:spcPts val="0"/>
              </a:spcAft>
              <a:buClr>
                <a:schemeClr val="lt1"/>
              </a:buClr>
              <a:buSzPts val="2000"/>
              <a:buNone/>
              <a:defRPr sz="1600" b="1"/>
            </a:lvl9pPr>
          </a:lstStyle>
          <a:p>
            <a:endParaRPr/>
          </a:p>
        </p:txBody>
      </p:sp>
      <p:sp>
        <p:nvSpPr>
          <p:cNvPr id="213" name="Google Shape;213;p29"/>
          <p:cNvSpPr>
            <a:spLocks noGrp="1"/>
          </p:cNvSpPr>
          <p:nvPr>
            <p:ph type="pic" idx="8"/>
          </p:nvPr>
        </p:nvSpPr>
        <p:spPr>
          <a:xfrm>
            <a:off x="7852442" y="2666998"/>
            <a:ext cx="3194969" cy="1524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txBody>
          <a:bodyPr spcFirstLastPara="1" wrap="square" lIns="91425" tIns="45700" rIns="91425" bIns="45700" anchor="t" anchorCtr="0">
            <a:normAutofit/>
          </a:bodyPr>
          <a:lstStyle>
            <a:lvl1pPr marR="0" lvl="0" algn="r" rtl="1">
              <a:lnSpc>
                <a:spcPct val="120000"/>
              </a:lnSpc>
              <a:spcBef>
                <a:spcPts val="1000"/>
              </a:spcBef>
              <a:spcAft>
                <a:spcPts val="0"/>
              </a:spcAft>
              <a:buClr>
                <a:schemeClr val="lt1"/>
              </a:buClr>
              <a:buSzPts val="2500"/>
              <a:buFont typeface="Arial"/>
              <a:buNone/>
              <a:defRPr sz="2000" b="0" i="0" u="none" strike="noStrike" cap="none">
                <a:solidFill>
                  <a:schemeClr val="lt1"/>
                </a:solidFill>
                <a:latin typeface="Twentieth Century"/>
                <a:ea typeface="Twentieth Century"/>
                <a:cs typeface="Twentieth Century"/>
                <a:sym typeface="Twentieth Century"/>
              </a:defRPr>
            </a:lvl1pPr>
            <a:lvl2pPr marR="0" lvl="1" algn="r" rtl="1">
              <a:lnSpc>
                <a:spcPct val="120000"/>
              </a:lnSpc>
              <a:spcBef>
                <a:spcPts val="500"/>
              </a:spcBef>
              <a:spcAft>
                <a:spcPts val="0"/>
              </a:spcAft>
              <a:buClr>
                <a:schemeClr val="lt1"/>
              </a:buClr>
              <a:buSzPts val="2500"/>
              <a:buFont typeface="Arial"/>
              <a:buChar char="•"/>
              <a:defRPr sz="2000" b="0" i="0" u="none" strike="noStrike" cap="none">
                <a:solidFill>
                  <a:schemeClr val="lt1"/>
                </a:solidFill>
                <a:latin typeface="Twentieth Century"/>
                <a:ea typeface="Twentieth Century"/>
                <a:cs typeface="Twentieth Century"/>
                <a:sym typeface="Twentieth Century"/>
              </a:defRPr>
            </a:lvl2pPr>
            <a:lvl3pPr marR="0" lvl="2" algn="r" rtl="1">
              <a:lnSpc>
                <a:spcPct val="120000"/>
              </a:lnSpc>
              <a:spcBef>
                <a:spcPts val="500"/>
              </a:spcBef>
              <a:spcAft>
                <a:spcPts val="0"/>
              </a:spcAft>
              <a:buClr>
                <a:schemeClr val="lt1"/>
              </a:buClr>
              <a:buSzPts val="2250"/>
              <a:buFont typeface="Arial"/>
              <a:buChar char="•"/>
              <a:defRPr sz="1800" b="0" i="0" u="none" strike="noStrike" cap="none">
                <a:solidFill>
                  <a:schemeClr val="lt1"/>
                </a:solidFill>
                <a:latin typeface="Twentieth Century"/>
                <a:ea typeface="Twentieth Century"/>
                <a:cs typeface="Twentieth Century"/>
                <a:sym typeface="Twentieth Century"/>
              </a:defRPr>
            </a:lvl3pPr>
            <a:lvl4pPr marR="0" lvl="3" algn="r" rtl="1">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4pPr>
            <a:lvl5pPr marR="0" lvl="4" algn="r" rtl="1">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5pPr>
            <a:lvl6pPr marR="0" lvl="5" algn="r" rtl="1">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6pPr>
            <a:lvl7pPr marR="0" lvl="6" algn="r" rtl="1">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7pPr>
            <a:lvl8pPr marR="0" lvl="7" algn="r" rtl="1">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8pPr>
            <a:lvl9pPr marR="0" lvl="8" algn="r" rtl="1">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214" name="Google Shape;214;p29"/>
          <p:cNvSpPr txBox="1">
            <a:spLocks noGrp="1"/>
          </p:cNvSpPr>
          <p:nvPr>
            <p:ph type="body" idx="9"/>
          </p:nvPr>
        </p:nvSpPr>
        <p:spPr>
          <a:xfrm>
            <a:off x="7852442" y="4980854"/>
            <a:ext cx="3194968" cy="810345"/>
          </a:xfrm>
          <a:prstGeom prst="rect">
            <a:avLst/>
          </a:prstGeom>
          <a:noFill/>
          <a:ln>
            <a:noFill/>
          </a:ln>
        </p:spPr>
        <p:txBody>
          <a:bodyPr spcFirstLastPara="1" wrap="square" lIns="91425" tIns="45700" rIns="91425" bIns="45700" anchor="t" anchorCtr="0">
            <a:normAutofit/>
          </a:bodyPr>
          <a:lstStyle>
            <a:lvl1pPr marL="457200" lvl="0" indent="-228600" algn="r" rtl="1">
              <a:lnSpc>
                <a:spcPct val="120000"/>
              </a:lnSpc>
              <a:spcBef>
                <a:spcPts val="1000"/>
              </a:spcBef>
              <a:spcAft>
                <a:spcPts val="0"/>
              </a:spcAft>
              <a:buClr>
                <a:schemeClr val="lt1"/>
              </a:buClr>
              <a:buSzPts val="1750"/>
              <a:buNone/>
              <a:defRPr sz="1400"/>
            </a:lvl1pPr>
            <a:lvl2pPr marL="914400" lvl="1" indent="-228600" algn="r" rtl="1">
              <a:lnSpc>
                <a:spcPct val="120000"/>
              </a:lnSpc>
              <a:spcBef>
                <a:spcPts val="500"/>
              </a:spcBef>
              <a:spcAft>
                <a:spcPts val="0"/>
              </a:spcAft>
              <a:buClr>
                <a:schemeClr val="lt1"/>
              </a:buClr>
              <a:buSzPts val="1500"/>
              <a:buNone/>
              <a:defRPr sz="1200"/>
            </a:lvl2pPr>
            <a:lvl3pPr marL="1371600" lvl="2" indent="-228600" algn="r" rtl="1">
              <a:lnSpc>
                <a:spcPct val="120000"/>
              </a:lnSpc>
              <a:spcBef>
                <a:spcPts val="500"/>
              </a:spcBef>
              <a:spcAft>
                <a:spcPts val="0"/>
              </a:spcAft>
              <a:buClr>
                <a:schemeClr val="lt1"/>
              </a:buClr>
              <a:buSzPts val="1250"/>
              <a:buNone/>
              <a:defRPr sz="1000"/>
            </a:lvl3pPr>
            <a:lvl4pPr marL="1828800" lvl="3" indent="-228600" algn="r" rtl="1">
              <a:lnSpc>
                <a:spcPct val="120000"/>
              </a:lnSpc>
              <a:spcBef>
                <a:spcPts val="500"/>
              </a:spcBef>
              <a:spcAft>
                <a:spcPts val="0"/>
              </a:spcAft>
              <a:buClr>
                <a:schemeClr val="lt1"/>
              </a:buClr>
              <a:buSzPts val="1125"/>
              <a:buNone/>
              <a:defRPr sz="900"/>
            </a:lvl4pPr>
            <a:lvl5pPr marL="2286000" lvl="4" indent="-228600" algn="r" rtl="1">
              <a:lnSpc>
                <a:spcPct val="120000"/>
              </a:lnSpc>
              <a:spcBef>
                <a:spcPts val="500"/>
              </a:spcBef>
              <a:spcAft>
                <a:spcPts val="0"/>
              </a:spcAft>
              <a:buClr>
                <a:schemeClr val="lt1"/>
              </a:buClr>
              <a:buSzPts val="1125"/>
              <a:buNone/>
              <a:defRPr sz="900"/>
            </a:lvl5pPr>
            <a:lvl6pPr marL="2743200" lvl="5" indent="-228600" algn="r" rtl="1">
              <a:lnSpc>
                <a:spcPct val="120000"/>
              </a:lnSpc>
              <a:spcBef>
                <a:spcPts val="500"/>
              </a:spcBef>
              <a:spcAft>
                <a:spcPts val="0"/>
              </a:spcAft>
              <a:buClr>
                <a:schemeClr val="lt1"/>
              </a:buClr>
              <a:buSzPts val="1125"/>
              <a:buNone/>
              <a:defRPr sz="900"/>
            </a:lvl6pPr>
            <a:lvl7pPr marL="3200400" lvl="6" indent="-228600" algn="r" rtl="1">
              <a:lnSpc>
                <a:spcPct val="120000"/>
              </a:lnSpc>
              <a:spcBef>
                <a:spcPts val="500"/>
              </a:spcBef>
              <a:spcAft>
                <a:spcPts val="0"/>
              </a:spcAft>
              <a:buClr>
                <a:schemeClr val="lt1"/>
              </a:buClr>
              <a:buSzPts val="1125"/>
              <a:buNone/>
              <a:defRPr sz="900"/>
            </a:lvl7pPr>
            <a:lvl8pPr marL="3657600" lvl="7" indent="-228600" algn="r" rtl="1">
              <a:lnSpc>
                <a:spcPct val="120000"/>
              </a:lnSpc>
              <a:spcBef>
                <a:spcPts val="500"/>
              </a:spcBef>
              <a:spcAft>
                <a:spcPts val="0"/>
              </a:spcAft>
              <a:buClr>
                <a:schemeClr val="lt1"/>
              </a:buClr>
              <a:buSzPts val="1125"/>
              <a:buNone/>
              <a:defRPr sz="900"/>
            </a:lvl8pPr>
            <a:lvl9pPr marL="4114800" lvl="8" indent="-228600" algn="r" rtl="1">
              <a:lnSpc>
                <a:spcPct val="120000"/>
              </a:lnSpc>
              <a:spcBef>
                <a:spcPts val="500"/>
              </a:spcBef>
              <a:spcAft>
                <a:spcPts val="0"/>
              </a:spcAft>
              <a:buClr>
                <a:schemeClr val="lt1"/>
              </a:buClr>
              <a:buSzPts val="1125"/>
              <a:buNone/>
              <a:defRPr sz="900"/>
            </a:lvl9pPr>
          </a:lstStyle>
          <a:p>
            <a:endParaRPr/>
          </a:p>
        </p:txBody>
      </p:sp>
      <p:sp>
        <p:nvSpPr>
          <p:cNvPr id="215" name="Google Shape;215;p29"/>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6" name="Google Shape;216;p29"/>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7" name="Google Shape;217;p29"/>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כותרת וטקסט אנכי" type="vertTx">
  <p:cSld name="VERTICAL_TEXT">
    <p:spTree>
      <p:nvGrpSpPr>
        <p:cNvPr id="1" name="Shape 218"/>
        <p:cNvGrpSpPr/>
        <p:nvPr/>
      </p:nvGrpSpPr>
      <p:grpSpPr>
        <a:xfrm>
          <a:off x="0" y="0"/>
          <a:ext cx="0" cy="0"/>
          <a:chOff x="0" y="0"/>
          <a:chExt cx="0" cy="0"/>
        </a:xfrm>
      </p:grpSpPr>
      <p:sp>
        <p:nvSpPr>
          <p:cNvPr id="219" name="Google Shape;219;p30"/>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r" rtl="1">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0" name="Google Shape;220;p30"/>
          <p:cNvSpPr txBox="1">
            <a:spLocks noGrp="1"/>
          </p:cNvSpPr>
          <p:nvPr>
            <p:ph type="body" idx="1"/>
          </p:nvPr>
        </p:nvSpPr>
        <p:spPr>
          <a:xfrm rot="5400000">
            <a:off x="4323555" y="-932655"/>
            <a:ext cx="3541714" cy="9905999"/>
          </a:xfrm>
          <a:prstGeom prst="rect">
            <a:avLst/>
          </a:prstGeom>
          <a:noFill/>
          <a:ln>
            <a:noFill/>
          </a:ln>
        </p:spPr>
        <p:txBody>
          <a:bodyPr spcFirstLastPara="1" wrap="square" lIns="91425" tIns="45700" rIns="91425" bIns="45700" anchor="t" anchorCtr="0">
            <a:normAutofit/>
          </a:bodyPr>
          <a:lstStyle>
            <a:lvl1pPr marL="457200" lvl="0" indent="-371475" algn="r" rtl="1">
              <a:lnSpc>
                <a:spcPct val="120000"/>
              </a:lnSpc>
              <a:spcBef>
                <a:spcPts val="1000"/>
              </a:spcBef>
              <a:spcAft>
                <a:spcPts val="0"/>
              </a:spcAft>
              <a:buClr>
                <a:schemeClr val="lt1"/>
              </a:buClr>
              <a:buSzPts val="2250"/>
              <a:buChar char="•"/>
              <a:defRPr/>
            </a:lvl1pPr>
            <a:lvl2pPr marL="914400" lvl="1" indent="-371475" algn="r" rtl="1">
              <a:lnSpc>
                <a:spcPct val="120000"/>
              </a:lnSpc>
              <a:spcBef>
                <a:spcPts val="500"/>
              </a:spcBef>
              <a:spcAft>
                <a:spcPts val="0"/>
              </a:spcAft>
              <a:buClr>
                <a:schemeClr val="lt1"/>
              </a:buClr>
              <a:buSzPts val="2250"/>
              <a:buChar char="•"/>
              <a:defRPr/>
            </a:lvl2pPr>
            <a:lvl3pPr marL="1371600" lvl="2" indent="-371475" algn="r" rtl="1">
              <a:lnSpc>
                <a:spcPct val="120000"/>
              </a:lnSpc>
              <a:spcBef>
                <a:spcPts val="500"/>
              </a:spcBef>
              <a:spcAft>
                <a:spcPts val="0"/>
              </a:spcAft>
              <a:buClr>
                <a:schemeClr val="lt1"/>
              </a:buClr>
              <a:buSzPts val="2250"/>
              <a:buChar char="•"/>
              <a:defRPr/>
            </a:lvl3pPr>
            <a:lvl4pPr marL="1828800" lvl="3" indent="-371475" algn="r" rtl="1">
              <a:lnSpc>
                <a:spcPct val="120000"/>
              </a:lnSpc>
              <a:spcBef>
                <a:spcPts val="500"/>
              </a:spcBef>
              <a:spcAft>
                <a:spcPts val="0"/>
              </a:spcAft>
              <a:buClr>
                <a:schemeClr val="lt1"/>
              </a:buClr>
              <a:buSzPts val="2250"/>
              <a:buChar char="•"/>
              <a:defRPr/>
            </a:lvl4pPr>
            <a:lvl5pPr marL="2286000" lvl="4" indent="-371475" algn="r" rtl="1">
              <a:lnSpc>
                <a:spcPct val="120000"/>
              </a:lnSpc>
              <a:spcBef>
                <a:spcPts val="500"/>
              </a:spcBef>
              <a:spcAft>
                <a:spcPts val="0"/>
              </a:spcAft>
              <a:buClr>
                <a:schemeClr val="lt1"/>
              </a:buClr>
              <a:buSzPts val="2250"/>
              <a:buChar char="•"/>
              <a:defRPr/>
            </a:lvl5pPr>
            <a:lvl6pPr marL="2743200" lvl="5" indent="-371475" algn="r" rtl="1">
              <a:lnSpc>
                <a:spcPct val="120000"/>
              </a:lnSpc>
              <a:spcBef>
                <a:spcPts val="500"/>
              </a:spcBef>
              <a:spcAft>
                <a:spcPts val="0"/>
              </a:spcAft>
              <a:buClr>
                <a:schemeClr val="lt1"/>
              </a:buClr>
              <a:buSzPts val="2250"/>
              <a:buChar char="•"/>
              <a:defRPr/>
            </a:lvl6pPr>
            <a:lvl7pPr marL="3200400" lvl="6" indent="-371475" algn="r" rtl="1">
              <a:lnSpc>
                <a:spcPct val="120000"/>
              </a:lnSpc>
              <a:spcBef>
                <a:spcPts val="500"/>
              </a:spcBef>
              <a:spcAft>
                <a:spcPts val="0"/>
              </a:spcAft>
              <a:buClr>
                <a:schemeClr val="lt1"/>
              </a:buClr>
              <a:buSzPts val="2250"/>
              <a:buChar char="•"/>
              <a:defRPr/>
            </a:lvl7pPr>
            <a:lvl8pPr marL="3657600" lvl="7" indent="-371475" algn="r" rtl="1">
              <a:lnSpc>
                <a:spcPct val="120000"/>
              </a:lnSpc>
              <a:spcBef>
                <a:spcPts val="500"/>
              </a:spcBef>
              <a:spcAft>
                <a:spcPts val="0"/>
              </a:spcAft>
              <a:buClr>
                <a:schemeClr val="lt1"/>
              </a:buClr>
              <a:buSzPts val="2250"/>
              <a:buChar char="•"/>
              <a:defRPr/>
            </a:lvl8pPr>
            <a:lvl9pPr marL="4114800" lvl="8" indent="-371475" algn="r" rtl="1">
              <a:lnSpc>
                <a:spcPct val="120000"/>
              </a:lnSpc>
              <a:spcBef>
                <a:spcPts val="500"/>
              </a:spcBef>
              <a:spcAft>
                <a:spcPts val="0"/>
              </a:spcAft>
              <a:buClr>
                <a:schemeClr val="lt1"/>
              </a:buClr>
              <a:buSzPts val="2250"/>
              <a:buChar char="•"/>
              <a:defRPr/>
            </a:lvl9pPr>
          </a:lstStyle>
          <a:p>
            <a:endParaRPr/>
          </a:p>
        </p:txBody>
      </p:sp>
      <p:sp>
        <p:nvSpPr>
          <p:cNvPr id="221" name="Google Shape;221;p30"/>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2" name="Google Shape;222;p30"/>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3" name="Google Shape;223;p30"/>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כותרת אנכית וטקסט" type="vertTitleAndTx">
  <p:cSld name="VERTICAL_TITLE_AND_VERTICAL_TEXT">
    <p:spTree>
      <p:nvGrpSpPr>
        <p:cNvPr id="1" name="Shape 224"/>
        <p:cNvGrpSpPr/>
        <p:nvPr/>
      </p:nvGrpSpPr>
      <p:grpSpPr>
        <a:xfrm>
          <a:off x="0" y="0"/>
          <a:ext cx="0" cy="0"/>
          <a:chOff x="0" y="0"/>
          <a:chExt cx="0" cy="0"/>
        </a:xfrm>
      </p:grpSpPr>
      <p:sp>
        <p:nvSpPr>
          <p:cNvPr id="225" name="Google Shape;225;p31"/>
          <p:cNvSpPr txBox="1">
            <a:spLocks noGrp="1"/>
          </p:cNvSpPr>
          <p:nvPr>
            <p:ph type="title"/>
          </p:nvPr>
        </p:nvSpPr>
        <p:spPr>
          <a:xfrm rot="5400000">
            <a:off x="7454105" y="2197894"/>
            <a:ext cx="5181601" cy="2005011"/>
          </a:xfrm>
          <a:prstGeom prst="rect">
            <a:avLst/>
          </a:prstGeom>
          <a:noFill/>
          <a:ln>
            <a:noFill/>
          </a:ln>
        </p:spPr>
        <p:txBody>
          <a:bodyPr spcFirstLastPara="1" wrap="square" lIns="91425" tIns="45700" rIns="91425" bIns="45700" anchor="ctr" anchorCtr="0">
            <a:normAutofit/>
          </a:bodyPr>
          <a:lstStyle>
            <a:lvl1pPr lvl="0" algn="r" rtl="1">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6" name="Google Shape;226;p31"/>
          <p:cNvSpPr txBox="1">
            <a:spLocks noGrp="1"/>
          </p:cNvSpPr>
          <p:nvPr>
            <p:ph type="body" idx="1"/>
          </p:nvPr>
        </p:nvSpPr>
        <p:spPr>
          <a:xfrm rot="5400000">
            <a:off x="2424904" y="-673895"/>
            <a:ext cx="5181601" cy="7748590"/>
          </a:xfrm>
          <a:prstGeom prst="rect">
            <a:avLst/>
          </a:prstGeom>
          <a:noFill/>
          <a:ln>
            <a:noFill/>
          </a:ln>
        </p:spPr>
        <p:txBody>
          <a:bodyPr spcFirstLastPara="1" wrap="square" lIns="91425" tIns="45700" rIns="91425" bIns="45700" anchor="t" anchorCtr="0">
            <a:normAutofit/>
          </a:bodyPr>
          <a:lstStyle>
            <a:lvl1pPr marL="457200" lvl="0" indent="-371475" algn="r" rtl="1">
              <a:lnSpc>
                <a:spcPct val="120000"/>
              </a:lnSpc>
              <a:spcBef>
                <a:spcPts val="1000"/>
              </a:spcBef>
              <a:spcAft>
                <a:spcPts val="0"/>
              </a:spcAft>
              <a:buClr>
                <a:schemeClr val="lt1"/>
              </a:buClr>
              <a:buSzPts val="2250"/>
              <a:buChar char="•"/>
              <a:defRPr/>
            </a:lvl1pPr>
            <a:lvl2pPr marL="914400" lvl="1" indent="-371475" algn="r" rtl="1">
              <a:lnSpc>
                <a:spcPct val="120000"/>
              </a:lnSpc>
              <a:spcBef>
                <a:spcPts val="500"/>
              </a:spcBef>
              <a:spcAft>
                <a:spcPts val="0"/>
              </a:spcAft>
              <a:buClr>
                <a:schemeClr val="lt1"/>
              </a:buClr>
              <a:buSzPts val="2250"/>
              <a:buChar char="•"/>
              <a:defRPr/>
            </a:lvl2pPr>
            <a:lvl3pPr marL="1371600" lvl="2" indent="-371475" algn="r" rtl="1">
              <a:lnSpc>
                <a:spcPct val="120000"/>
              </a:lnSpc>
              <a:spcBef>
                <a:spcPts val="500"/>
              </a:spcBef>
              <a:spcAft>
                <a:spcPts val="0"/>
              </a:spcAft>
              <a:buClr>
                <a:schemeClr val="lt1"/>
              </a:buClr>
              <a:buSzPts val="2250"/>
              <a:buChar char="•"/>
              <a:defRPr/>
            </a:lvl3pPr>
            <a:lvl4pPr marL="1828800" lvl="3" indent="-371475" algn="r" rtl="1">
              <a:lnSpc>
                <a:spcPct val="120000"/>
              </a:lnSpc>
              <a:spcBef>
                <a:spcPts val="500"/>
              </a:spcBef>
              <a:spcAft>
                <a:spcPts val="0"/>
              </a:spcAft>
              <a:buClr>
                <a:schemeClr val="lt1"/>
              </a:buClr>
              <a:buSzPts val="2250"/>
              <a:buChar char="•"/>
              <a:defRPr/>
            </a:lvl4pPr>
            <a:lvl5pPr marL="2286000" lvl="4" indent="-371475" algn="r" rtl="1">
              <a:lnSpc>
                <a:spcPct val="120000"/>
              </a:lnSpc>
              <a:spcBef>
                <a:spcPts val="500"/>
              </a:spcBef>
              <a:spcAft>
                <a:spcPts val="0"/>
              </a:spcAft>
              <a:buClr>
                <a:schemeClr val="lt1"/>
              </a:buClr>
              <a:buSzPts val="2250"/>
              <a:buChar char="•"/>
              <a:defRPr/>
            </a:lvl5pPr>
            <a:lvl6pPr marL="2743200" lvl="5" indent="-371475" algn="r" rtl="1">
              <a:lnSpc>
                <a:spcPct val="120000"/>
              </a:lnSpc>
              <a:spcBef>
                <a:spcPts val="500"/>
              </a:spcBef>
              <a:spcAft>
                <a:spcPts val="0"/>
              </a:spcAft>
              <a:buClr>
                <a:schemeClr val="lt1"/>
              </a:buClr>
              <a:buSzPts val="2250"/>
              <a:buChar char="•"/>
              <a:defRPr/>
            </a:lvl6pPr>
            <a:lvl7pPr marL="3200400" lvl="6" indent="-371475" algn="r" rtl="1">
              <a:lnSpc>
                <a:spcPct val="120000"/>
              </a:lnSpc>
              <a:spcBef>
                <a:spcPts val="500"/>
              </a:spcBef>
              <a:spcAft>
                <a:spcPts val="0"/>
              </a:spcAft>
              <a:buClr>
                <a:schemeClr val="lt1"/>
              </a:buClr>
              <a:buSzPts val="2250"/>
              <a:buChar char="•"/>
              <a:defRPr/>
            </a:lvl7pPr>
            <a:lvl8pPr marL="3657600" lvl="7" indent="-371475" algn="r" rtl="1">
              <a:lnSpc>
                <a:spcPct val="120000"/>
              </a:lnSpc>
              <a:spcBef>
                <a:spcPts val="500"/>
              </a:spcBef>
              <a:spcAft>
                <a:spcPts val="0"/>
              </a:spcAft>
              <a:buClr>
                <a:schemeClr val="lt1"/>
              </a:buClr>
              <a:buSzPts val="2250"/>
              <a:buChar char="•"/>
              <a:defRPr/>
            </a:lvl8pPr>
            <a:lvl9pPr marL="4114800" lvl="8" indent="-371475" algn="r" rtl="1">
              <a:lnSpc>
                <a:spcPct val="120000"/>
              </a:lnSpc>
              <a:spcBef>
                <a:spcPts val="500"/>
              </a:spcBef>
              <a:spcAft>
                <a:spcPts val="0"/>
              </a:spcAft>
              <a:buClr>
                <a:schemeClr val="lt1"/>
              </a:buClr>
              <a:buSzPts val="2250"/>
              <a:buChar char="•"/>
              <a:defRPr/>
            </a:lvl9pPr>
          </a:lstStyle>
          <a:p>
            <a:endParaRPr/>
          </a:p>
        </p:txBody>
      </p:sp>
      <p:sp>
        <p:nvSpPr>
          <p:cNvPr id="227" name="Google Shape;227;p31"/>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8" name="Google Shape;228;p31"/>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31"/>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כותרת בלבד" type="titleOnly">
  <p:cSld name="TITLE_ONLY">
    <p:spTree>
      <p:nvGrpSpPr>
        <p:cNvPr id="1" name="Shape 114"/>
        <p:cNvGrpSpPr/>
        <p:nvPr/>
      </p:nvGrpSpPr>
      <p:grpSpPr>
        <a:xfrm>
          <a:off x="0" y="0"/>
          <a:ext cx="0" cy="0"/>
          <a:chOff x="0" y="0"/>
          <a:chExt cx="0" cy="0"/>
        </a:xfrm>
      </p:grpSpPr>
      <p:sp>
        <p:nvSpPr>
          <p:cNvPr id="115" name="Google Shape;115;p16"/>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r" rtl="1">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16"/>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6"/>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16"/>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כותרת ותוכן" type="obj">
  <p:cSld name="OBJECT">
    <p:spTree>
      <p:nvGrpSpPr>
        <p:cNvPr id="1" name="Shape 119"/>
        <p:cNvGrpSpPr/>
        <p:nvPr/>
      </p:nvGrpSpPr>
      <p:grpSpPr>
        <a:xfrm>
          <a:off x="0" y="0"/>
          <a:ext cx="0" cy="0"/>
          <a:chOff x="0" y="0"/>
          <a:chExt cx="0" cy="0"/>
        </a:xfrm>
      </p:grpSpPr>
      <p:sp>
        <p:nvSpPr>
          <p:cNvPr id="120" name="Google Shape;120;p17"/>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r" rtl="1">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1" name="Google Shape;121;p17"/>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lvl1pPr marL="457200" lvl="0" indent="-371475" algn="r" rtl="1">
              <a:lnSpc>
                <a:spcPct val="120000"/>
              </a:lnSpc>
              <a:spcBef>
                <a:spcPts val="1000"/>
              </a:spcBef>
              <a:spcAft>
                <a:spcPts val="0"/>
              </a:spcAft>
              <a:buClr>
                <a:schemeClr val="lt1"/>
              </a:buClr>
              <a:buSzPts val="2250"/>
              <a:buChar char="•"/>
              <a:defRPr/>
            </a:lvl1pPr>
            <a:lvl2pPr marL="914400" lvl="1" indent="-371475" algn="r" rtl="1">
              <a:lnSpc>
                <a:spcPct val="120000"/>
              </a:lnSpc>
              <a:spcBef>
                <a:spcPts val="500"/>
              </a:spcBef>
              <a:spcAft>
                <a:spcPts val="0"/>
              </a:spcAft>
              <a:buClr>
                <a:schemeClr val="lt1"/>
              </a:buClr>
              <a:buSzPts val="2250"/>
              <a:buChar char="•"/>
              <a:defRPr/>
            </a:lvl2pPr>
            <a:lvl3pPr marL="1371600" lvl="2" indent="-371475" algn="r" rtl="1">
              <a:lnSpc>
                <a:spcPct val="120000"/>
              </a:lnSpc>
              <a:spcBef>
                <a:spcPts val="500"/>
              </a:spcBef>
              <a:spcAft>
                <a:spcPts val="0"/>
              </a:spcAft>
              <a:buClr>
                <a:schemeClr val="lt1"/>
              </a:buClr>
              <a:buSzPts val="2250"/>
              <a:buChar char="•"/>
              <a:defRPr/>
            </a:lvl3pPr>
            <a:lvl4pPr marL="1828800" lvl="3" indent="-371475" algn="r" rtl="1">
              <a:lnSpc>
                <a:spcPct val="120000"/>
              </a:lnSpc>
              <a:spcBef>
                <a:spcPts val="500"/>
              </a:spcBef>
              <a:spcAft>
                <a:spcPts val="0"/>
              </a:spcAft>
              <a:buClr>
                <a:schemeClr val="lt1"/>
              </a:buClr>
              <a:buSzPts val="2250"/>
              <a:buChar char="•"/>
              <a:defRPr/>
            </a:lvl4pPr>
            <a:lvl5pPr marL="2286000" lvl="4" indent="-371475" algn="r" rtl="1">
              <a:lnSpc>
                <a:spcPct val="120000"/>
              </a:lnSpc>
              <a:spcBef>
                <a:spcPts val="500"/>
              </a:spcBef>
              <a:spcAft>
                <a:spcPts val="0"/>
              </a:spcAft>
              <a:buClr>
                <a:schemeClr val="lt1"/>
              </a:buClr>
              <a:buSzPts val="2250"/>
              <a:buChar char="•"/>
              <a:defRPr/>
            </a:lvl5pPr>
            <a:lvl6pPr marL="2743200" lvl="5" indent="-371475" algn="r" rtl="1">
              <a:lnSpc>
                <a:spcPct val="120000"/>
              </a:lnSpc>
              <a:spcBef>
                <a:spcPts val="500"/>
              </a:spcBef>
              <a:spcAft>
                <a:spcPts val="0"/>
              </a:spcAft>
              <a:buClr>
                <a:schemeClr val="lt1"/>
              </a:buClr>
              <a:buSzPts val="2250"/>
              <a:buChar char="•"/>
              <a:defRPr/>
            </a:lvl6pPr>
            <a:lvl7pPr marL="3200400" lvl="6" indent="-371475" algn="r" rtl="1">
              <a:lnSpc>
                <a:spcPct val="120000"/>
              </a:lnSpc>
              <a:spcBef>
                <a:spcPts val="500"/>
              </a:spcBef>
              <a:spcAft>
                <a:spcPts val="0"/>
              </a:spcAft>
              <a:buClr>
                <a:schemeClr val="lt1"/>
              </a:buClr>
              <a:buSzPts val="2250"/>
              <a:buChar char="•"/>
              <a:defRPr/>
            </a:lvl7pPr>
            <a:lvl8pPr marL="3657600" lvl="7" indent="-371475" algn="r" rtl="1">
              <a:lnSpc>
                <a:spcPct val="120000"/>
              </a:lnSpc>
              <a:spcBef>
                <a:spcPts val="500"/>
              </a:spcBef>
              <a:spcAft>
                <a:spcPts val="0"/>
              </a:spcAft>
              <a:buClr>
                <a:schemeClr val="lt1"/>
              </a:buClr>
              <a:buSzPts val="2250"/>
              <a:buChar char="•"/>
              <a:defRPr/>
            </a:lvl8pPr>
            <a:lvl9pPr marL="4114800" lvl="8" indent="-371475" algn="r" rtl="1">
              <a:lnSpc>
                <a:spcPct val="120000"/>
              </a:lnSpc>
              <a:spcBef>
                <a:spcPts val="500"/>
              </a:spcBef>
              <a:spcAft>
                <a:spcPts val="0"/>
              </a:spcAft>
              <a:buClr>
                <a:schemeClr val="lt1"/>
              </a:buClr>
              <a:buSzPts val="2250"/>
              <a:buChar char="•"/>
              <a:defRPr/>
            </a:lvl9pPr>
          </a:lstStyle>
          <a:p>
            <a:endParaRPr/>
          </a:p>
        </p:txBody>
      </p:sp>
      <p:sp>
        <p:nvSpPr>
          <p:cNvPr id="122" name="Google Shape;122;p17"/>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17"/>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17"/>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כותרת מקטע עליונה" type="secHead">
  <p:cSld name="SECTION_HEADER">
    <p:spTree>
      <p:nvGrpSpPr>
        <p:cNvPr id="1" name="Shape 125"/>
        <p:cNvGrpSpPr/>
        <p:nvPr/>
      </p:nvGrpSpPr>
      <p:grpSpPr>
        <a:xfrm>
          <a:off x="0" y="0"/>
          <a:ext cx="0" cy="0"/>
          <a:chOff x="0" y="0"/>
          <a:chExt cx="0" cy="0"/>
        </a:xfrm>
      </p:grpSpPr>
      <p:sp>
        <p:nvSpPr>
          <p:cNvPr id="126" name="Google Shape;126;p18"/>
          <p:cNvSpPr txBox="1">
            <a:spLocks noGrp="1"/>
          </p:cNvSpPr>
          <p:nvPr>
            <p:ph type="title"/>
          </p:nvPr>
        </p:nvSpPr>
        <p:spPr>
          <a:xfrm>
            <a:off x="1141411" y="1419226"/>
            <a:ext cx="9906000" cy="2852737"/>
          </a:xfrm>
          <a:prstGeom prst="rect">
            <a:avLst/>
          </a:prstGeom>
          <a:noFill/>
          <a:ln>
            <a:noFill/>
          </a:ln>
        </p:spPr>
        <p:txBody>
          <a:bodyPr spcFirstLastPara="1" wrap="square" lIns="91425" tIns="45700" rIns="91425" bIns="45700" anchor="b" anchorCtr="0">
            <a:normAutofit/>
          </a:bodyPr>
          <a:lstStyle>
            <a:lvl1pPr lvl="0" algn="r" rtl="1">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7" name="Google Shape;127;p18"/>
          <p:cNvSpPr txBox="1">
            <a:spLocks noGrp="1"/>
          </p:cNvSpPr>
          <p:nvPr>
            <p:ph type="body" idx="1"/>
          </p:nvPr>
        </p:nvSpPr>
        <p:spPr>
          <a:xfrm>
            <a:off x="1141411" y="4424362"/>
            <a:ext cx="9906000" cy="1374776"/>
          </a:xfrm>
          <a:prstGeom prst="rect">
            <a:avLst/>
          </a:prstGeom>
          <a:noFill/>
          <a:ln>
            <a:noFill/>
          </a:ln>
        </p:spPr>
        <p:txBody>
          <a:bodyPr spcFirstLastPara="1" wrap="square" lIns="91425" tIns="45700" rIns="91425" bIns="45700" anchor="t" anchorCtr="0">
            <a:normAutofit/>
          </a:bodyPr>
          <a:lstStyle>
            <a:lvl1pPr marL="457200" lvl="0" indent="-228600" algn="r" rtl="1">
              <a:lnSpc>
                <a:spcPct val="120000"/>
              </a:lnSpc>
              <a:spcBef>
                <a:spcPts val="1000"/>
              </a:spcBef>
              <a:spcAft>
                <a:spcPts val="0"/>
              </a:spcAft>
              <a:buClr>
                <a:schemeClr val="lt1"/>
              </a:buClr>
              <a:buSzPts val="2250"/>
              <a:buNone/>
              <a:defRPr sz="1800" cap="none">
                <a:solidFill>
                  <a:schemeClr val="lt1"/>
                </a:solidFill>
              </a:defRPr>
            </a:lvl1pPr>
            <a:lvl2pPr marL="914400" lvl="1" indent="-228600" algn="r" rtl="1">
              <a:lnSpc>
                <a:spcPct val="120000"/>
              </a:lnSpc>
              <a:spcBef>
                <a:spcPts val="500"/>
              </a:spcBef>
              <a:spcAft>
                <a:spcPts val="0"/>
              </a:spcAft>
              <a:buClr>
                <a:schemeClr val="lt1"/>
              </a:buClr>
              <a:buSzPts val="2250"/>
              <a:buNone/>
              <a:defRPr sz="1800">
                <a:solidFill>
                  <a:schemeClr val="lt1"/>
                </a:solidFill>
              </a:defRPr>
            </a:lvl2pPr>
            <a:lvl3pPr marL="1371600" lvl="2" indent="-228600" algn="r" rtl="1">
              <a:lnSpc>
                <a:spcPct val="120000"/>
              </a:lnSpc>
              <a:spcBef>
                <a:spcPts val="500"/>
              </a:spcBef>
              <a:spcAft>
                <a:spcPts val="0"/>
              </a:spcAft>
              <a:buClr>
                <a:schemeClr val="lt1"/>
              </a:buClr>
              <a:buSzPts val="2250"/>
              <a:buNone/>
              <a:defRPr sz="1800">
                <a:solidFill>
                  <a:schemeClr val="lt1"/>
                </a:solidFill>
              </a:defRPr>
            </a:lvl3pPr>
            <a:lvl4pPr marL="1828800" lvl="3" indent="-228600" algn="r" rtl="1">
              <a:lnSpc>
                <a:spcPct val="120000"/>
              </a:lnSpc>
              <a:spcBef>
                <a:spcPts val="500"/>
              </a:spcBef>
              <a:spcAft>
                <a:spcPts val="0"/>
              </a:spcAft>
              <a:buClr>
                <a:schemeClr val="lt1"/>
              </a:buClr>
              <a:buSzPts val="2000"/>
              <a:buNone/>
              <a:defRPr sz="1600">
                <a:solidFill>
                  <a:schemeClr val="lt1"/>
                </a:solidFill>
              </a:defRPr>
            </a:lvl4pPr>
            <a:lvl5pPr marL="2286000" lvl="4" indent="-228600" algn="r" rtl="1">
              <a:lnSpc>
                <a:spcPct val="120000"/>
              </a:lnSpc>
              <a:spcBef>
                <a:spcPts val="500"/>
              </a:spcBef>
              <a:spcAft>
                <a:spcPts val="0"/>
              </a:spcAft>
              <a:buClr>
                <a:schemeClr val="lt1"/>
              </a:buClr>
              <a:buSzPts val="2000"/>
              <a:buNone/>
              <a:defRPr sz="1600">
                <a:solidFill>
                  <a:schemeClr val="lt1"/>
                </a:solidFill>
              </a:defRPr>
            </a:lvl5pPr>
            <a:lvl6pPr marL="2743200" lvl="5" indent="-228600" algn="r" rtl="1">
              <a:lnSpc>
                <a:spcPct val="120000"/>
              </a:lnSpc>
              <a:spcBef>
                <a:spcPts val="500"/>
              </a:spcBef>
              <a:spcAft>
                <a:spcPts val="0"/>
              </a:spcAft>
              <a:buClr>
                <a:schemeClr val="lt1"/>
              </a:buClr>
              <a:buSzPts val="2000"/>
              <a:buNone/>
              <a:defRPr sz="1600">
                <a:solidFill>
                  <a:schemeClr val="lt1"/>
                </a:solidFill>
              </a:defRPr>
            </a:lvl6pPr>
            <a:lvl7pPr marL="3200400" lvl="6" indent="-228600" algn="r" rtl="1">
              <a:lnSpc>
                <a:spcPct val="120000"/>
              </a:lnSpc>
              <a:spcBef>
                <a:spcPts val="500"/>
              </a:spcBef>
              <a:spcAft>
                <a:spcPts val="0"/>
              </a:spcAft>
              <a:buClr>
                <a:schemeClr val="lt1"/>
              </a:buClr>
              <a:buSzPts val="2000"/>
              <a:buNone/>
              <a:defRPr sz="1600">
                <a:solidFill>
                  <a:schemeClr val="lt1"/>
                </a:solidFill>
              </a:defRPr>
            </a:lvl7pPr>
            <a:lvl8pPr marL="3657600" lvl="7" indent="-228600" algn="r" rtl="1">
              <a:lnSpc>
                <a:spcPct val="120000"/>
              </a:lnSpc>
              <a:spcBef>
                <a:spcPts val="500"/>
              </a:spcBef>
              <a:spcAft>
                <a:spcPts val="0"/>
              </a:spcAft>
              <a:buClr>
                <a:schemeClr val="lt1"/>
              </a:buClr>
              <a:buSzPts val="2000"/>
              <a:buNone/>
              <a:defRPr sz="1600">
                <a:solidFill>
                  <a:schemeClr val="lt1"/>
                </a:solidFill>
              </a:defRPr>
            </a:lvl8pPr>
            <a:lvl9pPr marL="4114800" lvl="8" indent="-228600" algn="r" rtl="1">
              <a:lnSpc>
                <a:spcPct val="120000"/>
              </a:lnSpc>
              <a:spcBef>
                <a:spcPts val="500"/>
              </a:spcBef>
              <a:spcAft>
                <a:spcPts val="0"/>
              </a:spcAft>
              <a:buClr>
                <a:schemeClr val="lt1"/>
              </a:buClr>
              <a:buSzPts val="2000"/>
              <a:buNone/>
              <a:defRPr sz="1600">
                <a:solidFill>
                  <a:schemeClr val="lt1"/>
                </a:solidFill>
              </a:defRPr>
            </a:lvl9pPr>
          </a:lstStyle>
          <a:p>
            <a:endParaRPr/>
          </a:p>
        </p:txBody>
      </p:sp>
      <p:sp>
        <p:nvSpPr>
          <p:cNvPr id="128" name="Google Shape;128;p18"/>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18"/>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18"/>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שני תכנים" type="twoObj">
  <p:cSld name="TWO_OBJECTS">
    <p:spTree>
      <p:nvGrpSpPr>
        <p:cNvPr id="1" name="Shape 131"/>
        <p:cNvGrpSpPr/>
        <p:nvPr/>
      </p:nvGrpSpPr>
      <p:grpSpPr>
        <a:xfrm>
          <a:off x="0" y="0"/>
          <a:ext cx="0" cy="0"/>
          <a:chOff x="0" y="0"/>
          <a:chExt cx="0" cy="0"/>
        </a:xfrm>
      </p:grpSpPr>
      <p:sp>
        <p:nvSpPr>
          <p:cNvPr id="132" name="Google Shape;132;p19"/>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r" rtl="1">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3" name="Google Shape;133;p19"/>
          <p:cNvSpPr txBox="1">
            <a:spLocks noGrp="1"/>
          </p:cNvSpPr>
          <p:nvPr>
            <p:ph type="body" idx="1"/>
          </p:nvPr>
        </p:nvSpPr>
        <p:spPr>
          <a:xfrm>
            <a:off x="1141410" y="2249486"/>
            <a:ext cx="4878389" cy="3541714"/>
          </a:xfrm>
          <a:prstGeom prst="rect">
            <a:avLst/>
          </a:prstGeom>
          <a:noFill/>
          <a:ln>
            <a:noFill/>
          </a:ln>
        </p:spPr>
        <p:txBody>
          <a:bodyPr spcFirstLastPara="1" wrap="square" lIns="91425" tIns="45700" rIns="91425" bIns="45700" anchor="t" anchorCtr="0">
            <a:normAutofit/>
          </a:bodyPr>
          <a:lstStyle>
            <a:lvl1pPr marL="457200" lvl="0" indent="-371475" algn="r" rtl="1">
              <a:lnSpc>
                <a:spcPct val="120000"/>
              </a:lnSpc>
              <a:spcBef>
                <a:spcPts val="1000"/>
              </a:spcBef>
              <a:spcAft>
                <a:spcPts val="0"/>
              </a:spcAft>
              <a:buClr>
                <a:schemeClr val="lt1"/>
              </a:buClr>
              <a:buSzPts val="2250"/>
              <a:buChar char="•"/>
              <a:defRPr/>
            </a:lvl1pPr>
            <a:lvl2pPr marL="914400" lvl="1" indent="-371475" algn="r" rtl="1">
              <a:lnSpc>
                <a:spcPct val="120000"/>
              </a:lnSpc>
              <a:spcBef>
                <a:spcPts val="500"/>
              </a:spcBef>
              <a:spcAft>
                <a:spcPts val="0"/>
              </a:spcAft>
              <a:buClr>
                <a:schemeClr val="lt1"/>
              </a:buClr>
              <a:buSzPts val="2250"/>
              <a:buChar char="•"/>
              <a:defRPr/>
            </a:lvl2pPr>
            <a:lvl3pPr marL="1371600" lvl="2" indent="-371475" algn="r" rtl="1">
              <a:lnSpc>
                <a:spcPct val="120000"/>
              </a:lnSpc>
              <a:spcBef>
                <a:spcPts val="500"/>
              </a:spcBef>
              <a:spcAft>
                <a:spcPts val="0"/>
              </a:spcAft>
              <a:buClr>
                <a:schemeClr val="lt1"/>
              </a:buClr>
              <a:buSzPts val="2250"/>
              <a:buChar char="•"/>
              <a:defRPr/>
            </a:lvl3pPr>
            <a:lvl4pPr marL="1828800" lvl="3" indent="-371475" algn="r" rtl="1">
              <a:lnSpc>
                <a:spcPct val="120000"/>
              </a:lnSpc>
              <a:spcBef>
                <a:spcPts val="500"/>
              </a:spcBef>
              <a:spcAft>
                <a:spcPts val="0"/>
              </a:spcAft>
              <a:buClr>
                <a:schemeClr val="lt1"/>
              </a:buClr>
              <a:buSzPts val="2250"/>
              <a:buChar char="•"/>
              <a:defRPr/>
            </a:lvl4pPr>
            <a:lvl5pPr marL="2286000" lvl="4" indent="-371475" algn="r" rtl="1">
              <a:lnSpc>
                <a:spcPct val="120000"/>
              </a:lnSpc>
              <a:spcBef>
                <a:spcPts val="500"/>
              </a:spcBef>
              <a:spcAft>
                <a:spcPts val="0"/>
              </a:spcAft>
              <a:buClr>
                <a:schemeClr val="lt1"/>
              </a:buClr>
              <a:buSzPts val="2250"/>
              <a:buChar char="•"/>
              <a:defRPr/>
            </a:lvl5pPr>
            <a:lvl6pPr marL="2743200" lvl="5" indent="-371475" algn="r" rtl="1">
              <a:lnSpc>
                <a:spcPct val="120000"/>
              </a:lnSpc>
              <a:spcBef>
                <a:spcPts val="500"/>
              </a:spcBef>
              <a:spcAft>
                <a:spcPts val="0"/>
              </a:spcAft>
              <a:buClr>
                <a:schemeClr val="lt1"/>
              </a:buClr>
              <a:buSzPts val="2250"/>
              <a:buChar char="•"/>
              <a:defRPr/>
            </a:lvl6pPr>
            <a:lvl7pPr marL="3200400" lvl="6" indent="-371475" algn="r" rtl="1">
              <a:lnSpc>
                <a:spcPct val="120000"/>
              </a:lnSpc>
              <a:spcBef>
                <a:spcPts val="500"/>
              </a:spcBef>
              <a:spcAft>
                <a:spcPts val="0"/>
              </a:spcAft>
              <a:buClr>
                <a:schemeClr val="lt1"/>
              </a:buClr>
              <a:buSzPts val="2250"/>
              <a:buChar char="•"/>
              <a:defRPr/>
            </a:lvl7pPr>
            <a:lvl8pPr marL="3657600" lvl="7" indent="-371475" algn="r" rtl="1">
              <a:lnSpc>
                <a:spcPct val="120000"/>
              </a:lnSpc>
              <a:spcBef>
                <a:spcPts val="500"/>
              </a:spcBef>
              <a:spcAft>
                <a:spcPts val="0"/>
              </a:spcAft>
              <a:buClr>
                <a:schemeClr val="lt1"/>
              </a:buClr>
              <a:buSzPts val="2250"/>
              <a:buChar char="•"/>
              <a:defRPr/>
            </a:lvl8pPr>
            <a:lvl9pPr marL="4114800" lvl="8" indent="-371475" algn="r" rtl="1">
              <a:lnSpc>
                <a:spcPct val="120000"/>
              </a:lnSpc>
              <a:spcBef>
                <a:spcPts val="500"/>
              </a:spcBef>
              <a:spcAft>
                <a:spcPts val="0"/>
              </a:spcAft>
              <a:buClr>
                <a:schemeClr val="lt1"/>
              </a:buClr>
              <a:buSzPts val="2250"/>
              <a:buChar char="•"/>
              <a:defRPr/>
            </a:lvl9pPr>
          </a:lstStyle>
          <a:p>
            <a:endParaRPr/>
          </a:p>
        </p:txBody>
      </p:sp>
      <p:sp>
        <p:nvSpPr>
          <p:cNvPr id="134" name="Google Shape;134;p19"/>
          <p:cNvSpPr txBox="1">
            <a:spLocks noGrp="1"/>
          </p:cNvSpPr>
          <p:nvPr>
            <p:ph type="body" idx="2"/>
          </p:nvPr>
        </p:nvSpPr>
        <p:spPr>
          <a:xfrm>
            <a:off x="6172200" y="2249486"/>
            <a:ext cx="4875211" cy="3541714"/>
          </a:xfrm>
          <a:prstGeom prst="rect">
            <a:avLst/>
          </a:prstGeom>
          <a:noFill/>
          <a:ln>
            <a:noFill/>
          </a:ln>
        </p:spPr>
        <p:txBody>
          <a:bodyPr spcFirstLastPara="1" wrap="square" lIns="91425" tIns="45700" rIns="91425" bIns="45700" anchor="t" anchorCtr="0">
            <a:normAutofit/>
          </a:bodyPr>
          <a:lstStyle>
            <a:lvl1pPr marL="457200" lvl="0" indent="-371475" algn="r" rtl="1">
              <a:lnSpc>
                <a:spcPct val="120000"/>
              </a:lnSpc>
              <a:spcBef>
                <a:spcPts val="1000"/>
              </a:spcBef>
              <a:spcAft>
                <a:spcPts val="0"/>
              </a:spcAft>
              <a:buClr>
                <a:schemeClr val="lt1"/>
              </a:buClr>
              <a:buSzPts val="2250"/>
              <a:buChar char="•"/>
              <a:defRPr/>
            </a:lvl1pPr>
            <a:lvl2pPr marL="914400" lvl="1" indent="-371475" algn="r" rtl="1">
              <a:lnSpc>
                <a:spcPct val="120000"/>
              </a:lnSpc>
              <a:spcBef>
                <a:spcPts val="500"/>
              </a:spcBef>
              <a:spcAft>
                <a:spcPts val="0"/>
              </a:spcAft>
              <a:buClr>
                <a:schemeClr val="lt1"/>
              </a:buClr>
              <a:buSzPts val="2250"/>
              <a:buChar char="•"/>
              <a:defRPr/>
            </a:lvl2pPr>
            <a:lvl3pPr marL="1371600" lvl="2" indent="-371475" algn="r" rtl="1">
              <a:lnSpc>
                <a:spcPct val="120000"/>
              </a:lnSpc>
              <a:spcBef>
                <a:spcPts val="500"/>
              </a:spcBef>
              <a:spcAft>
                <a:spcPts val="0"/>
              </a:spcAft>
              <a:buClr>
                <a:schemeClr val="lt1"/>
              </a:buClr>
              <a:buSzPts val="2250"/>
              <a:buChar char="•"/>
              <a:defRPr/>
            </a:lvl3pPr>
            <a:lvl4pPr marL="1828800" lvl="3" indent="-371475" algn="r" rtl="1">
              <a:lnSpc>
                <a:spcPct val="120000"/>
              </a:lnSpc>
              <a:spcBef>
                <a:spcPts val="500"/>
              </a:spcBef>
              <a:spcAft>
                <a:spcPts val="0"/>
              </a:spcAft>
              <a:buClr>
                <a:schemeClr val="lt1"/>
              </a:buClr>
              <a:buSzPts val="2250"/>
              <a:buChar char="•"/>
              <a:defRPr/>
            </a:lvl4pPr>
            <a:lvl5pPr marL="2286000" lvl="4" indent="-371475" algn="r" rtl="1">
              <a:lnSpc>
                <a:spcPct val="120000"/>
              </a:lnSpc>
              <a:spcBef>
                <a:spcPts val="500"/>
              </a:spcBef>
              <a:spcAft>
                <a:spcPts val="0"/>
              </a:spcAft>
              <a:buClr>
                <a:schemeClr val="lt1"/>
              </a:buClr>
              <a:buSzPts val="2250"/>
              <a:buChar char="•"/>
              <a:defRPr/>
            </a:lvl5pPr>
            <a:lvl6pPr marL="2743200" lvl="5" indent="-371475" algn="r" rtl="1">
              <a:lnSpc>
                <a:spcPct val="120000"/>
              </a:lnSpc>
              <a:spcBef>
                <a:spcPts val="500"/>
              </a:spcBef>
              <a:spcAft>
                <a:spcPts val="0"/>
              </a:spcAft>
              <a:buClr>
                <a:schemeClr val="lt1"/>
              </a:buClr>
              <a:buSzPts val="2250"/>
              <a:buChar char="•"/>
              <a:defRPr/>
            </a:lvl6pPr>
            <a:lvl7pPr marL="3200400" lvl="6" indent="-371475" algn="r" rtl="1">
              <a:lnSpc>
                <a:spcPct val="120000"/>
              </a:lnSpc>
              <a:spcBef>
                <a:spcPts val="500"/>
              </a:spcBef>
              <a:spcAft>
                <a:spcPts val="0"/>
              </a:spcAft>
              <a:buClr>
                <a:schemeClr val="lt1"/>
              </a:buClr>
              <a:buSzPts val="2250"/>
              <a:buChar char="•"/>
              <a:defRPr/>
            </a:lvl7pPr>
            <a:lvl8pPr marL="3657600" lvl="7" indent="-371475" algn="r" rtl="1">
              <a:lnSpc>
                <a:spcPct val="120000"/>
              </a:lnSpc>
              <a:spcBef>
                <a:spcPts val="500"/>
              </a:spcBef>
              <a:spcAft>
                <a:spcPts val="0"/>
              </a:spcAft>
              <a:buClr>
                <a:schemeClr val="lt1"/>
              </a:buClr>
              <a:buSzPts val="2250"/>
              <a:buChar char="•"/>
              <a:defRPr/>
            </a:lvl8pPr>
            <a:lvl9pPr marL="4114800" lvl="8" indent="-371475" algn="r" rtl="1">
              <a:lnSpc>
                <a:spcPct val="120000"/>
              </a:lnSpc>
              <a:spcBef>
                <a:spcPts val="500"/>
              </a:spcBef>
              <a:spcAft>
                <a:spcPts val="0"/>
              </a:spcAft>
              <a:buClr>
                <a:schemeClr val="lt1"/>
              </a:buClr>
              <a:buSzPts val="2250"/>
              <a:buChar char="•"/>
              <a:defRPr/>
            </a:lvl9pPr>
          </a:lstStyle>
          <a:p>
            <a:endParaRPr/>
          </a:p>
        </p:txBody>
      </p:sp>
      <p:sp>
        <p:nvSpPr>
          <p:cNvPr id="135" name="Google Shape;135;p19"/>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19"/>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19"/>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השוואה" type="twoTxTwoObj">
  <p:cSld name="TWO_OBJECTS_WITH_TEXT">
    <p:spTree>
      <p:nvGrpSpPr>
        <p:cNvPr id="1" name="Shape 138"/>
        <p:cNvGrpSpPr/>
        <p:nvPr/>
      </p:nvGrpSpPr>
      <p:grpSpPr>
        <a:xfrm>
          <a:off x="0" y="0"/>
          <a:ext cx="0" cy="0"/>
          <a:chOff x="0" y="0"/>
          <a:chExt cx="0" cy="0"/>
        </a:xfrm>
      </p:grpSpPr>
      <p:sp>
        <p:nvSpPr>
          <p:cNvPr id="139" name="Google Shape;139;p20"/>
          <p:cNvSpPr txBox="1">
            <a:spLocks noGrp="1"/>
          </p:cNvSpPr>
          <p:nvPr>
            <p:ph type="title"/>
          </p:nvPr>
        </p:nvSpPr>
        <p:spPr>
          <a:xfrm>
            <a:off x="1141411" y="619126"/>
            <a:ext cx="9906000" cy="1477961"/>
          </a:xfrm>
          <a:prstGeom prst="rect">
            <a:avLst/>
          </a:prstGeom>
          <a:noFill/>
          <a:ln>
            <a:noFill/>
          </a:ln>
        </p:spPr>
        <p:txBody>
          <a:bodyPr spcFirstLastPara="1" wrap="square" lIns="91425" tIns="45700" rIns="91425" bIns="45700" anchor="ctr" anchorCtr="0">
            <a:normAutofit/>
          </a:bodyPr>
          <a:lstStyle>
            <a:lvl1pPr lvl="0" algn="r" rtl="1">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0" name="Google Shape;140;p20"/>
          <p:cNvSpPr txBox="1">
            <a:spLocks noGrp="1"/>
          </p:cNvSpPr>
          <p:nvPr>
            <p:ph type="body" idx="1"/>
          </p:nvPr>
        </p:nvSpPr>
        <p:spPr>
          <a:xfrm>
            <a:off x="1370019" y="2249486"/>
            <a:ext cx="4649783" cy="823912"/>
          </a:xfrm>
          <a:prstGeom prst="rect">
            <a:avLst/>
          </a:prstGeom>
          <a:noFill/>
          <a:ln>
            <a:noFill/>
          </a:ln>
        </p:spPr>
        <p:txBody>
          <a:bodyPr spcFirstLastPara="1" wrap="square" lIns="91425" tIns="45700" rIns="91425" bIns="45700" anchor="b" anchorCtr="0">
            <a:normAutofit/>
          </a:bodyPr>
          <a:lstStyle>
            <a:lvl1pPr marL="457200" lvl="0" indent="-228600" algn="r" rtl="1">
              <a:lnSpc>
                <a:spcPct val="90000"/>
              </a:lnSpc>
              <a:spcBef>
                <a:spcPts val="1000"/>
              </a:spcBef>
              <a:spcAft>
                <a:spcPts val="0"/>
              </a:spcAft>
              <a:buClr>
                <a:schemeClr val="lt1"/>
              </a:buClr>
              <a:buSzPts val="3000"/>
              <a:buNone/>
              <a:defRPr sz="2400" b="0" cap="none">
                <a:solidFill>
                  <a:schemeClr val="lt1"/>
                </a:solidFill>
              </a:defRPr>
            </a:lvl1pPr>
            <a:lvl2pPr marL="914400" lvl="1" indent="-228600" algn="r" rtl="1">
              <a:lnSpc>
                <a:spcPct val="120000"/>
              </a:lnSpc>
              <a:spcBef>
                <a:spcPts val="500"/>
              </a:spcBef>
              <a:spcAft>
                <a:spcPts val="0"/>
              </a:spcAft>
              <a:buClr>
                <a:schemeClr val="lt1"/>
              </a:buClr>
              <a:buSzPts val="2500"/>
              <a:buNone/>
              <a:defRPr sz="2000" b="1"/>
            </a:lvl2pPr>
            <a:lvl3pPr marL="1371600" lvl="2" indent="-228600" algn="r" rtl="1">
              <a:lnSpc>
                <a:spcPct val="120000"/>
              </a:lnSpc>
              <a:spcBef>
                <a:spcPts val="500"/>
              </a:spcBef>
              <a:spcAft>
                <a:spcPts val="0"/>
              </a:spcAft>
              <a:buClr>
                <a:schemeClr val="lt1"/>
              </a:buClr>
              <a:buSzPts val="2250"/>
              <a:buNone/>
              <a:defRPr sz="1800" b="1"/>
            </a:lvl3pPr>
            <a:lvl4pPr marL="1828800" lvl="3" indent="-228600" algn="r" rtl="1">
              <a:lnSpc>
                <a:spcPct val="120000"/>
              </a:lnSpc>
              <a:spcBef>
                <a:spcPts val="500"/>
              </a:spcBef>
              <a:spcAft>
                <a:spcPts val="0"/>
              </a:spcAft>
              <a:buClr>
                <a:schemeClr val="lt1"/>
              </a:buClr>
              <a:buSzPts val="2000"/>
              <a:buNone/>
              <a:defRPr sz="1600" b="1"/>
            </a:lvl4pPr>
            <a:lvl5pPr marL="2286000" lvl="4" indent="-228600" algn="r" rtl="1">
              <a:lnSpc>
                <a:spcPct val="120000"/>
              </a:lnSpc>
              <a:spcBef>
                <a:spcPts val="500"/>
              </a:spcBef>
              <a:spcAft>
                <a:spcPts val="0"/>
              </a:spcAft>
              <a:buClr>
                <a:schemeClr val="lt1"/>
              </a:buClr>
              <a:buSzPts val="2000"/>
              <a:buNone/>
              <a:defRPr sz="1600" b="1"/>
            </a:lvl5pPr>
            <a:lvl6pPr marL="2743200" lvl="5" indent="-228600" algn="r" rtl="1">
              <a:lnSpc>
                <a:spcPct val="120000"/>
              </a:lnSpc>
              <a:spcBef>
                <a:spcPts val="500"/>
              </a:spcBef>
              <a:spcAft>
                <a:spcPts val="0"/>
              </a:spcAft>
              <a:buClr>
                <a:schemeClr val="lt1"/>
              </a:buClr>
              <a:buSzPts val="2000"/>
              <a:buNone/>
              <a:defRPr sz="1600" b="1"/>
            </a:lvl6pPr>
            <a:lvl7pPr marL="3200400" lvl="6" indent="-228600" algn="r" rtl="1">
              <a:lnSpc>
                <a:spcPct val="120000"/>
              </a:lnSpc>
              <a:spcBef>
                <a:spcPts val="500"/>
              </a:spcBef>
              <a:spcAft>
                <a:spcPts val="0"/>
              </a:spcAft>
              <a:buClr>
                <a:schemeClr val="lt1"/>
              </a:buClr>
              <a:buSzPts val="2000"/>
              <a:buNone/>
              <a:defRPr sz="1600" b="1"/>
            </a:lvl7pPr>
            <a:lvl8pPr marL="3657600" lvl="7" indent="-228600" algn="r" rtl="1">
              <a:lnSpc>
                <a:spcPct val="120000"/>
              </a:lnSpc>
              <a:spcBef>
                <a:spcPts val="500"/>
              </a:spcBef>
              <a:spcAft>
                <a:spcPts val="0"/>
              </a:spcAft>
              <a:buClr>
                <a:schemeClr val="lt1"/>
              </a:buClr>
              <a:buSzPts val="2000"/>
              <a:buNone/>
              <a:defRPr sz="1600" b="1"/>
            </a:lvl8pPr>
            <a:lvl9pPr marL="4114800" lvl="8" indent="-228600" algn="r" rtl="1">
              <a:lnSpc>
                <a:spcPct val="120000"/>
              </a:lnSpc>
              <a:spcBef>
                <a:spcPts val="500"/>
              </a:spcBef>
              <a:spcAft>
                <a:spcPts val="0"/>
              </a:spcAft>
              <a:buClr>
                <a:schemeClr val="lt1"/>
              </a:buClr>
              <a:buSzPts val="2000"/>
              <a:buNone/>
              <a:defRPr sz="1600" b="1"/>
            </a:lvl9pPr>
          </a:lstStyle>
          <a:p>
            <a:endParaRPr/>
          </a:p>
        </p:txBody>
      </p:sp>
      <p:sp>
        <p:nvSpPr>
          <p:cNvPr id="141" name="Google Shape;141;p20"/>
          <p:cNvSpPr txBox="1">
            <a:spLocks noGrp="1"/>
          </p:cNvSpPr>
          <p:nvPr>
            <p:ph type="body" idx="2"/>
          </p:nvPr>
        </p:nvSpPr>
        <p:spPr>
          <a:xfrm>
            <a:off x="1141410" y="3073397"/>
            <a:ext cx="4878391" cy="2717801"/>
          </a:xfrm>
          <a:prstGeom prst="rect">
            <a:avLst/>
          </a:prstGeom>
          <a:noFill/>
          <a:ln>
            <a:noFill/>
          </a:ln>
        </p:spPr>
        <p:txBody>
          <a:bodyPr spcFirstLastPara="1" wrap="square" lIns="91425" tIns="45700" rIns="91425" bIns="45700" anchor="t" anchorCtr="0">
            <a:normAutofit/>
          </a:bodyPr>
          <a:lstStyle>
            <a:lvl1pPr marL="457200" lvl="0" indent="-371475" algn="r" rtl="1">
              <a:lnSpc>
                <a:spcPct val="120000"/>
              </a:lnSpc>
              <a:spcBef>
                <a:spcPts val="1000"/>
              </a:spcBef>
              <a:spcAft>
                <a:spcPts val="0"/>
              </a:spcAft>
              <a:buClr>
                <a:schemeClr val="lt1"/>
              </a:buClr>
              <a:buSzPts val="2250"/>
              <a:buChar char="•"/>
              <a:defRPr/>
            </a:lvl1pPr>
            <a:lvl2pPr marL="914400" lvl="1" indent="-371475" algn="r" rtl="1">
              <a:lnSpc>
                <a:spcPct val="120000"/>
              </a:lnSpc>
              <a:spcBef>
                <a:spcPts val="500"/>
              </a:spcBef>
              <a:spcAft>
                <a:spcPts val="0"/>
              </a:spcAft>
              <a:buClr>
                <a:schemeClr val="lt1"/>
              </a:buClr>
              <a:buSzPts val="2250"/>
              <a:buChar char="•"/>
              <a:defRPr/>
            </a:lvl2pPr>
            <a:lvl3pPr marL="1371600" lvl="2" indent="-371475" algn="r" rtl="1">
              <a:lnSpc>
                <a:spcPct val="120000"/>
              </a:lnSpc>
              <a:spcBef>
                <a:spcPts val="500"/>
              </a:spcBef>
              <a:spcAft>
                <a:spcPts val="0"/>
              </a:spcAft>
              <a:buClr>
                <a:schemeClr val="lt1"/>
              </a:buClr>
              <a:buSzPts val="2250"/>
              <a:buChar char="•"/>
              <a:defRPr/>
            </a:lvl3pPr>
            <a:lvl4pPr marL="1828800" lvl="3" indent="-371475" algn="r" rtl="1">
              <a:lnSpc>
                <a:spcPct val="120000"/>
              </a:lnSpc>
              <a:spcBef>
                <a:spcPts val="500"/>
              </a:spcBef>
              <a:spcAft>
                <a:spcPts val="0"/>
              </a:spcAft>
              <a:buClr>
                <a:schemeClr val="lt1"/>
              </a:buClr>
              <a:buSzPts val="2250"/>
              <a:buChar char="•"/>
              <a:defRPr/>
            </a:lvl4pPr>
            <a:lvl5pPr marL="2286000" lvl="4" indent="-371475" algn="r" rtl="1">
              <a:lnSpc>
                <a:spcPct val="120000"/>
              </a:lnSpc>
              <a:spcBef>
                <a:spcPts val="500"/>
              </a:spcBef>
              <a:spcAft>
                <a:spcPts val="0"/>
              </a:spcAft>
              <a:buClr>
                <a:schemeClr val="lt1"/>
              </a:buClr>
              <a:buSzPts val="2250"/>
              <a:buChar char="•"/>
              <a:defRPr/>
            </a:lvl5pPr>
            <a:lvl6pPr marL="2743200" lvl="5" indent="-371475" algn="r" rtl="1">
              <a:lnSpc>
                <a:spcPct val="120000"/>
              </a:lnSpc>
              <a:spcBef>
                <a:spcPts val="500"/>
              </a:spcBef>
              <a:spcAft>
                <a:spcPts val="0"/>
              </a:spcAft>
              <a:buClr>
                <a:schemeClr val="lt1"/>
              </a:buClr>
              <a:buSzPts val="2250"/>
              <a:buChar char="•"/>
              <a:defRPr/>
            </a:lvl6pPr>
            <a:lvl7pPr marL="3200400" lvl="6" indent="-371475" algn="r" rtl="1">
              <a:lnSpc>
                <a:spcPct val="120000"/>
              </a:lnSpc>
              <a:spcBef>
                <a:spcPts val="500"/>
              </a:spcBef>
              <a:spcAft>
                <a:spcPts val="0"/>
              </a:spcAft>
              <a:buClr>
                <a:schemeClr val="lt1"/>
              </a:buClr>
              <a:buSzPts val="2250"/>
              <a:buChar char="•"/>
              <a:defRPr/>
            </a:lvl7pPr>
            <a:lvl8pPr marL="3657600" lvl="7" indent="-371475" algn="r" rtl="1">
              <a:lnSpc>
                <a:spcPct val="120000"/>
              </a:lnSpc>
              <a:spcBef>
                <a:spcPts val="500"/>
              </a:spcBef>
              <a:spcAft>
                <a:spcPts val="0"/>
              </a:spcAft>
              <a:buClr>
                <a:schemeClr val="lt1"/>
              </a:buClr>
              <a:buSzPts val="2250"/>
              <a:buChar char="•"/>
              <a:defRPr/>
            </a:lvl8pPr>
            <a:lvl9pPr marL="4114800" lvl="8" indent="-371475" algn="r" rtl="1">
              <a:lnSpc>
                <a:spcPct val="120000"/>
              </a:lnSpc>
              <a:spcBef>
                <a:spcPts val="500"/>
              </a:spcBef>
              <a:spcAft>
                <a:spcPts val="0"/>
              </a:spcAft>
              <a:buClr>
                <a:schemeClr val="lt1"/>
              </a:buClr>
              <a:buSzPts val="2250"/>
              <a:buChar char="•"/>
              <a:defRPr/>
            </a:lvl9pPr>
          </a:lstStyle>
          <a:p>
            <a:endParaRPr/>
          </a:p>
        </p:txBody>
      </p:sp>
      <p:sp>
        <p:nvSpPr>
          <p:cNvPr id="142" name="Google Shape;142;p20"/>
          <p:cNvSpPr txBox="1">
            <a:spLocks noGrp="1"/>
          </p:cNvSpPr>
          <p:nvPr>
            <p:ph type="body" idx="3"/>
          </p:nvPr>
        </p:nvSpPr>
        <p:spPr>
          <a:xfrm>
            <a:off x="6400808" y="2249485"/>
            <a:ext cx="4646602" cy="823912"/>
          </a:xfrm>
          <a:prstGeom prst="rect">
            <a:avLst/>
          </a:prstGeom>
          <a:noFill/>
          <a:ln>
            <a:noFill/>
          </a:ln>
        </p:spPr>
        <p:txBody>
          <a:bodyPr spcFirstLastPara="1" wrap="square" lIns="91425" tIns="45700" rIns="91425" bIns="45700" anchor="b" anchorCtr="0">
            <a:normAutofit/>
          </a:bodyPr>
          <a:lstStyle>
            <a:lvl1pPr marL="457200" lvl="0" indent="-228600" algn="r" rtl="1">
              <a:lnSpc>
                <a:spcPct val="90000"/>
              </a:lnSpc>
              <a:spcBef>
                <a:spcPts val="1000"/>
              </a:spcBef>
              <a:spcAft>
                <a:spcPts val="0"/>
              </a:spcAft>
              <a:buClr>
                <a:schemeClr val="lt1"/>
              </a:buClr>
              <a:buSzPts val="3000"/>
              <a:buNone/>
              <a:defRPr sz="2400" b="0" cap="none">
                <a:solidFill>
                  <a:schemeClr val="lt1"/>
                </a:solidFill>
              </a:defRPr>
            </a:lvl1pPr>
            <a:lvl2pPr marL="914400" lvl="1" indent="-228600" algn="r" rtl="1">
              <a:lnSpc>
                <a:spcPct val="120000"/>
              </a:lnSpc>
              <a:spcBef>
                <a:spcPts val="500"/>
              </a:spcBef>
              <a:spcAft>
                <a:spcPts val="0"/>
              </a:spcAft>
              <a:buClr>
                <a:schemeClr val="lt1"/>
              </a:buClr>
              <a:buSzPts val="2500"/>
              <a:buNone/>
              <a:defRPr sz="2000" b="1"/>
            </a:lvl2pPr>
            <a:lvl3pPr marL="1371600" lvl="2" indent="-228600" algn="r" rtl="1">
              <a:lnSpc>
                <a:spcPct val="120000"/>
              </a:lnSpc>
              <a:spcBef>
                <a:spcPts val="500"/>
              </a:spcBef>
              <a:spcAft>
                <a:spcPts val="0"/>
              </a:spcAft>
              <a:buClr>
                <a:schemeClr val="lt1"/>
              </a:buClr>
              <a:buSzPts val="2250"/>
              <a:buNone/>
              <a:defRPr sz="1800" b="1"/>
            </a:lvl3pPr>
            <a:lvl4pPr marL="1828800" lvl="3" indent="-228600" algn="r" rtl="1">
              <a:lnSpc>
                <a:spcPct val="120000"/>
              </a:lnSpc>
              <a:spcBef>
                <a:spcPts val="500"/>
              </a:spcBef>
              <a:spcAft>
                <a:spcPts val="0"/>
              </a:spcAft>
              <a:buClr>
                <a:schemeClr val="lt1"/>
              </a:buClr>
              <a:buSzPts val="2000"/>
              <a:buNone/>
              <a:defRPr sz="1600" b="1"/>
            </a:lvl4pPr>
            <a:lvl5pPr marL="2286000" lvl="4" indent="-228600" algn="r" rtl="1">
              <a:lnSpc>
                <a:spcPct val="120000"/>
              </a:lnSpc>
              <a:spcBef>
                <a:spcPts val="500"/>
              </a:spcBef>
              <a:spcAft>
                <a:spcPts val="0"/>
              </a:spcAft>
              <a:buClr>
                <a:schemeClr val="lt1"/>
              </a:buClr>
              <a:buSzPts val="2000"/>
              <a:buNone/>
              <a:defRPr sz="1600" b="1"/>
            </a:lvl5pPr>
            <a:lvl6pPr marL="2743200" lvl="5" indent="-228600" algn="r" rtl="1">
              <a:lnSpc>
                <a:spcPct val="120000"/>
              </a:lnSpc>
              <a:spcBef>
                <a:spcPts val="500"/>
              </a:spcBef>
              <a:spcAft>
                <a:spcPts val="0"/>
              </a:spcAft>
              <a:buClr>
                <a:schemeClr val="lt1"/>
              </a:buClr>
              <a:buSzPts val="2000"/>
              <a:buNone/>
              <a:defRPr sz="1600" b="1"/>
            </a:lvl6pPr>
            <a:lvl7pPr marL="3200400" lvl="6" indent="-228600" algn="r" rtl="1">
              <a:lnSpc>
                <a:spcPct val="120000"/>
              </a:lnSpc>
              <a:spcBef>
                <a:spcPts val="500"/>
              </a:spcBef>
              <a:spcAft>
                <a:spcPts val="0"/>
              </a:spcAft>
              <a:buClr>
                <a:schemeClr val="lt1"/>
              </a:buClr>
              <a:buSzPts val="2000"/>
              <a:buNone/>
              <a:defRPr sz="1600" b="1"/>
            </a:lvl7pPr>
            <a:lvl8pPr marL="3657600" lvl="7" indent="-228600" algn="r" rtl="1">
              <a:lnSpc>
                <a:spcPct val="120000"/>
              </a:lnSpc>
              <a:spcBef>
                <a:spcPts val="500"/>
              </a:spcBef>
              <a:spcAft>
                <a:spcPts val="0"/>
              </a:spcAft>
              <a:buClr>
                <a:schemeClr val="lt1"/>
              </a:buClr>
              <a:buSzPts val="2000"/>
              <a:buNone/>
              <a:defRPr sz="1600" b="1"/>
            </a:lvl8pPr>
            <a:lvl9pPr marL="4114800" lvl="8" indent="-228600" algn="r" rtl="1">
              <a:lnSpc>
                <a:spcPct val="120000"/>
              </a:lnSpc>
              <a:spcBef>
                <a:spcPts val="500"/>
              </a:spcBef>
              <a:spcAft>
                <a:spcPts val="0"/>
              </a:spcAft>
              <a:buClr>
                <a:schemeClr val="lt1"/>
              </a:buClr>
              <a:buSzPts val="2000"/>
              <a:buNone/>
              <a:defRPr sz="1600" b="1"/>
            </a:lvl9pPr>
          </a:lstStyle>
          <a:p>
            <a:endParaRPr/>
          </a:p>
        </p:txBody>
      </p:sp>
      <p:sp>
        <p:nvSpPr>
          <p:cNvPr id="143" name="Google Shape;143;p20"/>
          <p:cNvSpPr txBox="1">
            <a:spLocks noGrp="1"/>
          </p:cNvSpPr>
          <p:nvPr>
            <p:ph type="body" idx="4"/>
          </p:nvPr>
        </p:nvSpPr>
        <p:spPr>
          <a:xfrm>
            <a:off x="6172200" y="3073397"/>
            <a:ext cx="4875210" cy="2717801"/>
          </a:xfrm>
          <a:prstGeom prst="rect">
            <a:avLst/>
          </a:prstGeom>
          <a:noFill/>
          <a:ln>
            <a:noFill/>
          </a:ln>
        </p:spPr>
        <p:txBody>
          <a:bodyPr spcFirstLastPara="1" wrap="square" lIns="91425" tIns="45700" rIns="91425" bIns="45700" anchor="t" anchorCtr="0">
            <a:normAutofit/>
          </a:bodyPr>
          <a:lstStyle>
            <a:lvl1pPr marL="457200" lvl="0" indent="-371475" algn="r" rtl="1">
              <a:lnSpc>
                <a:spcPct val="120000"/>
              </a:lnSpc>
              <a:spcBef>
                <a:spcPts val="1000"/>
              </a:spcBef>
              <a:spcAft>
                <a:spcPts val="0"/>
              </a:spcAft>
              <a:buClr>
                <a:schemeClr val="lt1"/>
              </a:buClr>
              <a:buSzPts val="2250"/>
              <a:buChar char="•"/>
              <a:defRPr/>
            </a:lvl1pPr>
            <a:lvl2pPr marL="914400" lvl="1" indent="-371475" algn="r" rtl="1">
              <a:lnSpc>
                <a:spcPct val="120000"/>
              </a:lnSpc>
              <a:spcBef>
                <a:spcPts val="500"/>
              </a:spcBef>
              <a:spcAft>
                <a:spcPts val="0"/>
              </a:spcAft>
              <a:buClr>
                <a:schemeClr val="lt1"/>
              </a:buClr>
              <a:buSzPts val="2250"/>
              <a:buChar char="•"/>
              <a:defRPr/>
            </a:lvl2pPr>
            <a:lvl3pPr marL="1371600" lvl="2" indent="-371475" algn="r" rtl="1">
              <a:lnSpc>
                <a:spcPct val="120000"/>
              </a:lnSpc>
              <a:spcBef>
                <a:spcPts val="500"/>
              </a:spcBef>
              <a:spcAft>
                <a:spcPts val="0"/>
              </a:spcAft>
              <a:buClr>
                <a:schemeClr val="lt1"/>
              </a:buClr>
              <a:buSzPts val="2250"/>
              <a:buChar char="•"/>
              <a:defRPr/>
            </a:lvl3pPr>
            <a:lvl4pPr marL="1828800" lvl="3" indent="-371475" algn="r" rtl="1">
              <a:lnSpc>
                <a:spcPct val="120000"/>
              </a:lnSpc>
              <a:spcBef>
                <a:spcPts val="500"/>
              </a:spcBef>
              <a:spcAft>
                <a:spcPts val="0"/>
              </a:spcAft>
              <a:buClr>
                <a:schemeClr val="lt1"/>
              </a:buClr>
              <a:buSzPts val="2250"/>
              <a:buChar char="•"/>
              <a:defRPr/>
            </a:lvl4pPr>
            <a:lvl5pPr marL="2286000" lvl="4" indent="-371475" algn="r" rtl="1">
              <a:lnSpc>
                <a:spcPct val="120000"/>
              </a:lnSpc>
              <a:spcBef>
                <a:spcPts val="500"/>
              </a:spcBef>
              <a:spcAft>
                <a:spcPts val="0"/>
              </a:spcAft>
              <a:buClr>
                <a:schemeClr val="lt1"/>
              </a:buClr>
              <a:buSzPts val="2250"/>
              <a:buChar char="•"/>
              <a:defRPr/>
            </a:lvl5pPr>
            <a:lvl6pPr marL="2743200" lvl="5" indent="-371475" algn="r" rtl="1">
              <a:lnSpc>
                <a:spcPct val="120000"/>
              </a:lnSpc>
              <a:spcBef>
                <a:spcPts val="500"/>
              </a:spcBef>
              <a:spcAft>
                <a:spcPts val="0"/>
              </a:spcAft>
              <a:buClr>
                <a:schemeClr val="lt1"/>
              </a:buClr>
              <a:buSzPts val="2250"/>
              <a:buChar char="•"/>
              <a:defRPr/>
            </a:lvl6pPr>
            <a:lvl7pPr marL="3200400" lvl="6" indent="-371475" algn="r" rtl="1">
              <a:lnSpc>
                <a:spcPct val="120000"/>
              </a:lnSpc>
              <a:spcBef>
                <a:spcPts val="500"/>
              </a:spcBef>
              <a:spcAft>
                <a:spcPts val="0"/>
              </a:spcAft>
              <a:buClr>
                <a:schemeClr val="lt1"/>
              </a:buClr>
              <a:buSzPts val="2250"/>
              <a:buChar char="•"/>
              <a:defRPr/>
            </a:lvl7pPr>
            <a:lvl8pPr marL="3657600" lvl="7" indent="-371475" algn="r" rtl="1">
              <a:lnSpc>
                <a:spcPct val="120000"/>
              </a:lnSpc>
              <a:spcBef>
                <a:spcPts val="500"/>
              </a:spcBef>
              <a:spcAft>
                <a:spcPts val="0"/>
              </a:spcAft>
              <a:buClr>
                <a:schemeClr val="lt1"/>
              </a:buClr>
              <a:buSzPts val="2250"/>
              <a:buChar char="•"/>
              <a:defRPr/>
            </a:lvl8pPr>
            <a:lvl9pPr marL="4114800" lvl="8" indent="-371475" algn="r" rtl="1">
              <a:lnSpc>
                <a:spcPct val="120000"/>
              </a:lnSpc>
              <a:spcBef>
                <a:spcPts val="500"/>
              </a:spcBef>
              <a:spcAft>
                <a:spcPts val="0"/>
              </a:spcAft>
              <a:buClr>
                <a:schemeClr val="lt1"/>
              </a:buClr>
              <a:buSzPts val="2250"/>
              <a:buChar char="•"/>
              <a:defRPr/>
            </a:lvl9pPr>
          </a:lstStyle>
          <a:p>
            <a:endParaRPr/>
          </a:p>
        </p:txBody>
      </p:sp>
      <p:sp>
        <p:nvSpPr>
          <p:cNvPr id="144" name="Google Shape;144;p20"/>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20"/>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20"/>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ריק" type="blank">
  <p:cSld name="BLANK">
    <p:spTree>
      <p:nvGrpSpPr>
        <p:cNvPr id="1" name="Shape 147"/>
        <p:cNvGrpSpPr/>
        <p:nvPr/>
      </p:nvGrpSpPr>
      <p:grpSpPr>
        <a:xfrm>
          <a:off x="0" y="0"/>
          <a:ext cx="0" cy="0"/>
          <a:chOff x="0" y="0"/>
          <a:chExt cx="0" cy="0"/>
        </a:xfrm>
      </p:grpSpPr>
      <p:sp>
        <p:nvSpPr>
          <p:cNvPr id="148" name="Google Shape;148;p21"/>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21"/>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21"/>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תוכן עם כיתוב" type="objTx">
  <p:cSld name="OBJECT_WITH_CAPTION_TEXT">
    <p:spTree>
      <p:nvGrpSpPr>
        <p:cNvPr id="1" name="Shape 151"/>
        <p:cNvGrpSpPr/>
        <p:nvPr/>
      </p:nvGrpSpPr>
      <p:grpSpPr>
        <a:xfrm>
          <a:off x="0" y="0"/>
          <a:ext cx="0" cy="0"/>
          <a:chOff x="0" y="0"/>
          <a:chExt cx="0" cy="0"/>
        </a:xfrm>
      </p:grpSpPr>
      <p:sp>
        <p:nvSpPr>
          <p:cNvPr id="152" name="Google Shape;152;p22"/>
          <p:cNvSpPr txBox="1">
            <a:spLocks noGrp="1"/>
          </p:cNvSpPr>
          <p:nvPr>
            <p:ph type="title"/>
          </p:nvPr>
        </p:nvSpPr>
        <p:spPr>
          <a:xfrm>
            <a:off x="1146705" y="609601"/>
            <a:ext cx="3856037" cy="1639884"/>
          </a:xfrm>
          <a:prstGeom prst="rect">
            <a:avLst/>
          </a:prstGeom>
          <a:noFill/>
          <a:ln>
            <a:noFill/>
          </a:ln>
        </p:spPr>
        <p:txBody>
          <a:bodyPr spcFirstLastPara="1" wrap="square" lIns="91425" tIns="45700" rIns="91425" bIns="45700" anchor="b" anchorCtr="0">
            <a:normAutofit/>
          </a:bodyPr>
          <a:lstStyle>
            <a:lvl1pPr lvl="0" algn="r" rtl="1">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3" name="Google Shape;153;p22"/>
          <p:cNvSpPr txBox="1">
            <a:spLocks noGrp="1"/>
          </p:cNvSpPr>
          <p:nvPr>
            <p:ph type="body" idx="1"/>
          </p:nvPr>
        </p:nvSpPr>
        <p:spPr>
          <a:xfrm>
            <a:off x="5156200" y="592666"/>
            <a:ext cx="5891209" cy="5198534"/>
          </a:xfrm>
          <a:prstGeom prst="rect">
            <a:avLst/>
          </a:prstGeom>
          <a:noFill/>
          <a:ln>
            <a:noFill/>
          </a:ln>
        </p:spPr>
        <p:txBody>
          <a:bodyPr spcFirstLastPara="1" wrap="square" lIns="91425" tIns="45700" rIns="91425" bIns="45700" anchor="ctr" anchorCtr="0">
            <a:normAutofit/>
          </a:bodyPr>
          <a:lstStyle>
            <a:lvl1pPr marL="457200" lvl="0" indent="-371475" algn="r" rtl="1">
              <a:lnSpc>
                <a:spcPct val="120000"/>
              </a:lnSpc>
              <a:spcBef>
                <a:spcPts val="1000"/>
              </a:spcBef>
              <a:spcAft>
                <a:spcPts val="0"/>
              </a:spcAft>
              <a:buClr>
                <a:schemeClr val="lt1"/>
              </a:buClr>
              <a:buSzPts val="2250"/>
              <a:buChar char="•"/>
              <a:defRPr/>
            </a:lvl1pPr>
            <a:lvl2pPr marL="914400" lvl="1" indent="-371475" algn="r" rtl="1">
              <a:lnSpc>
                <a:spcPct val="120000"/>
              </a:lnSpc>
              <a:spcBef>
                <a:spcPts val="500"/>
              </a:spcBef>
              <a:spcAft>
                <a:spcPts val="0"/>
              </a:spcAft>
              <a:buClr>
                <a:schemeClr val="lt1"/>
              </a:buClr>
              <a:buSzPts val="2250"/>
              <a:buChar char="•"/>
              <a:defRPr/>
            </a:lvl2pPr>
            <a:lvl3pPr marL="1371600" lvl="2" indent="-371475" algn="r" rtl="1">
              <a:lnSpc>
                <a:spcPct val="120000"/>
              </a:lnSpc>
              <a:spcBef>
                <a:spcPts val="500"/>
              </a:spcBef>
              <a:spcAft>
                <a:spcPts val="0"/>
              </a:spcAft>
              <a:buClr>
                <a:schemeClr val="lt1"/>
              </a:buClr>
              <a:buSzPts val="2250"/>
              <a:buChar char="•"/>
              <a:defRPr/>
            </a:lvl3pPr>
            <a:lvl4pPr marL="1828800" lvl="3" indent="-371475" algn="r" rtl="1">
              <a:lnSpc>
                <a:spcPct val="120000"/>
              </a:lnSpc>
              <a:spcBef>
                <a:spcPts val="500"/>
              </a:spcBef>
              <a:spcAft>
                <a:spcPts val="0"/>
              </a:spcAft>
              <a:buClr>
                <a:schemeClr val="lt1"/>
              </a:buClr>
              <a:buSzPts val="2250"/>
              <a:buChar char="•"/>
              <a:defRPr/>
            </a:lvl4pPr>
            <a:lvl5pPr marL="2286000" lvl="4" indent="-371475" algn="r" rtl="1">
              <a:lnSpc>
                <a:spcPct val="120000"/>
              </a:lnSpc>
              <a:spcBef>
                <a:spcPts val="500"/>
              </a:spcBef>
              <a:spcAft>
                <a:spcPts val="0"/>
              </a:spcAft>
              <a:buClr>
                <a:schemeClr val="lt1"/>
              </a:buClr>
              <a:buSzPts val="2250"/>
              <a:buChar char="•"/>
              <a:defRPr/>
            </a:lvl5pPr>
            <a:lvl6pPr marL="2743200" lvl="5" indent="-371475" algn="r" rtl="1">
              <a:lnSpc>
                <a:spcPct val="120000"/>
              </a:lnSpc>
              <a:spcBef>
                <a:spcPts val="500"/>
              </a:spcBef>
              <a:spcAft>
                <a:spcPts val="0"/>
              </a:spcAft>
              <a:buClr>
                <a:schemeClr val="lt1"/>
              </a:buClr>
              <a:buSzPts val="2250"/>
              <a:buChar char="•"/>
              <a:defRPr/>
            </a:lvl6pPr>
            <a:lvl7pPr marL="3200400" lvl="6" indent="-371475" algn="r" rtl="1">
              <a:lnSpc>
                <a:spcPct val="120000"/>
              </a:lnSpc>
              <a:spcBef>
                <a:spcPts val="500"/>
              </a:spcBef>
              <a:spcAft>
                <a:spcPts val="0"/>
              </a:spcAft>
              <a:buClr>
                <a:schemeClr val="lt1"/>
              </a:buClr>
              <a:buSzPts val="2250"/>
              <a:buChar char="•"/>
              <a:defRPr/>
            </a:lvl7pPr>
            <a:lvl8pPr marL="3657600" lvl="7" indent="-371475" algn="r" rtl="1">
              <a:lnSpc>
                <a:spcPct val="120000"/>
              </a:lnSpc>
              <a:spcBef>
                <a:spcPts val="500"/>
              </a:spcBef>
              <a:spcAft>
                <a:spcPts val="0"/>
              </a:spcAft>
              <a:buClr>
                <a:schemeClr val="lt1"/>
              </a:buClr>
              <a:buSzPts val="2250"/>
              <a:buChar char="•"/>
              <a:defRPr/>
            </a:lvl8pPr>
            <a:lvl9pPr marL="4114800" lvl="8" indent="-371475" algn="r" rtl="1">
              <a:lnSpc>
                <a:spcPct val="120000"/>
              </a:lnSpc>
              <a:spcBef>
                <a:spcPts val="500"/>
              </a:spcBef>
              <a:spcAft>
                <a:spcPts val="0"/>
              </a:spcAft>
              <a:buClr>
                <a:schemeClr val="lt1"/>
              </a:buClr>
              <a:buSzPts val="2250"/>
              <a:buChar char="•"/>
              <a:defRPr/>
            </a:lvl9pPr>
          </a:lstStyle>
          <a:p>
            <a:endParaRPr/>
          </a:p>
        </p:txBody>
      </p:sp>
      <p:sp>
        <p:nvSpPr>
          <p:cNvPr id="154" name="Google Shape;154;p22"/>
          <p:cNvSpPr txBox="1">
            <a:spLocks noGrp="1"/>
          </p:cNvSpPr>
          <p:nvPr>
            <p:ph type="body" idx="2"/>
          </p:nvPr>
        </p:nvSpPr>
        <p:spPr>
          <a:xfrm>
            <a:off x="1146705" y="2249486"/>
            <a:ext cx="3856037" cy="3541714"/>
          </a:xfrm>
          <a:prstGeom prst="rect">
            <a:avLst/>
          </a:prstGeom>
          <a:noFill/>
          <a:ln>
            <a:noFill/>
          </a:ln>
        </p:spPr>
        <p:txBody>
          <a:bodyPr spcFirstLastPara="1" wrap="square" lIns="91425" tIns="45700" rIns="91425" bIns="45700" anchor="t" anchorCtr="0">
            <a:normAutofit/>
          </a:bodyPr>
          <a:lstStyle>
            <a:lvl1pPr marL="457200" lvl="0" indent="-228600" algn="r" rtl="1">
              <a:lnSpc>
                <a:spcPct val="120000"/>
              </a:lnSpc>
              <a:spcBef>
                <a:spcPts val="1000"/>
              </a:spcBef>
              <a:spcAft>
                <a:spcPts val="0"/>
              </a:spcAft>
              <a:buClr>
                <a:schemeClr val="lt1"/>
              </a:buClr>
              <a:buSzPts val="2000"/>
              <a:buNone/>
              <a:defRPr sz="1600"/>
            </a:lvl1pPr>
            <a:lvl2pPr marL="914400" lvl="1" indent="-228600" algn="r" rtl="1">
              <a:lnSpc>
                <a:spcPct val="120000"/>
              </a:lnSpc>
              <a:spcBef>
                <a:spcPts val="500"/>
              </a:spcBef>
              <a:spcAft>
                <a:spcPts val="0"/>
              </a:spcAft>
              <a:buClr>
                <a:schemeClr val="lt1"/>
              </a:buClr>
              <a:buSzPts val="1750"/>
              <a:buNone/>
              <a:defRPr sz="1400"/>
            </a:lvl2pPr>
            <a:lvl3pPr marL="1371600" lvl="2" indent="-228600" algn="r" rtl="1">
              <a:lnSpc>
                <a:spcPct val="120000"/>
              </a:lnSpc>
              <a:spcBef>
                <a:spcPts val="500"/>
              </a:spcBef>
              <a:spcAft>
                <a:spcPts val="0"/>
              </a:spcAft>
              <a:buClr>
                <a:schemeClr val="lt1"/>
              </a:buClr>
              <a:buSzPts val="1500"/>
              <a:buNone/>
              <a:defRPr sz="1200"/>
            </a:lvl3pPr>
            <a:lvl4pPr marL="1828800" lvl="3" indent="-228600" algn="r" rtl="1">
              <a:lnSpc>
                <a:spcPct val="120000"/>
              </a:lnSpc>
              <a:spcBef>
                <a:spcPts val="500"/>
              </a:spcBef>
              <a:spcAft>
                <a:spcPts val="0"/>
              </a:spcAft>
              <a:buClr>
                <a:schemeClr val="lt1"/>
              </a:buClr>
              <a:buSzPts val="1250"/>
              <a:buNone/>
              <a:defRPr sz="1000"/>
            </a:lvl4pPr>
            <a:lvl5pPr marL="2286000" lvl="4" indent="-228600" algn="r" rtl="1">
              <a:lnSpc>
                <a:spcPct val="120000"/>
              </a:lnSpc>
              <a:spcBef>
                <a:spcPts val="500"/>
              </a:spcBef>
              <a:spcAft>
                <a:spcPts val="0"/>
              </a:spcAft>
              <a:buClr>
                <a:schemeClr val="lt1"/>
              </a:buClr>
              <a:buSzPts val="1250"/>
              <a:buNone/>
              <a:defRPr sz="1000"/>
            </a:lvl5pPr>
            <a:lvl6pPr marL="2743200" lvl="5" indent="-228600" algn="r" rtl="1">
              <a:lnSpc>
                <a:spcPct val="120000"/>
              </a:lnSpc>
              <a:spcBef>
                <a:spcPts val="500"/>
              </a:spcBef>
              <a:spcAft>
                <a:spcPts val="0"/>
              </a:spcAft>
              <a:buClr>
                <a:schemeClr val="lt1"/>
              </a:buClr>
              <a:buSzPts val="1250"/>
              <a:buNone/>
              <a:defRPr sz="1000"/>
            </a:lvl6pPr>
            <a:lvl7pPr marL="3200400" lvl="6" indent="-228600" algn="r" rtl="1">
              <a:lnSpc>
                <a:spcPct val="120000"/>
              </a:lnSpc>
              <a:spcBef>
                <a:spcPts val="500"/>
              </a:spcBef>
              <a:spcAft>
                <a:spcPts val="0"/>
              </a:spcAft>
              <a:buClr>
                <a:schemeClr val="lt1"/>
              </a:buClr>
              <a:buSzPts val="1250"/>
              <a:buNone/>
              <a:defRPr sz="1000"/>
            </a:lvl7pPr>
            <a:lvl8pPr marL="3657600" lvl="7" indent="-228600" algn="r" rtl="1">
              <a:lnSpc>
                <a:spcPct val="120000"/>
              </a:lnSpc>
              <a:spcBef>
                <a:spcPts val="500"/>
              </a:spcBef>
              <a:spcAft>
                <a:spcPts val="0"/>
              </a:spcAft>
              <a:buClr>
                <a:schemeClr val="lt1"/>
              </a:buClr>
              <a:buSzPts val="1250"/>
              <a:buNone/>
              <a:defRPr sz="1000"/>
            </a:lvl8pPr>
            <a:lvl9pPr marL="4114800" lvl="8" indent="-228600" algn="r" rtl="1">
              <a:lnSpc>
                <a:spcPct val="120000"/>
              </a:lnSpc>
              <a:spcBef>
                <a:spcPts val="500"/>
              </a:spcBef>
              <a:spcAft>
                <a:spcPts val="0"/>
              </a:spcAft>
              <a:buClr>
                <a:schemeClr val="lt1"/>
              </a:buClr>
              <a:buSzPts val="1250"/>
              <a:buNone/>
              <a:defRPr sz="1000"/>
            </a:lvl9pPr>
          </a:lstStyle>
          <a:p>
            <a:endParaRPr/>
          </a:p>
        </p:txBody>
      </p:sp>
      <p:sp>
        <p:nvSpPr>
          <p:cNvPr id="155" name="Google Shape;155;p22"/>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22"/>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22"/>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תמונה עם כיתוב" type="picTx">
  <p:cSld name="PICTURE_WITH_CAPTION_TEXT">
    <p:spTree>
      <p:nvGrpSpPr>
        <p:cNvPr id="1" name="Shape 158"/>
        <p:cNvGrpSpPr/>
        <p:nvPr/>
      </p:nvGrpSpPr>
      <p:grpSpPr>
        <a:xfrm>
          <a:off x="0" y="0"/>
          <a:ext cx="0" cy="0"/>
          <a:chOff x="0" y="0"/>
          <a:chExt cx="0" cy="0"/>
        </a:xfrm>
      </p:grpSpPr>
      <p:sp>
        <p:nvSpPr>
          <p:cNvPr id="159" name="Google Shape;159;p23"/>
          <p:cNvSpPr txBox="1">
            <a:spLocks noGrp="1"/>
          </p:cNvSpPr>
          <p:nvPr>
            <p:ph type="title"/>
          </p:nvPr>
        </p:nvSpPr>
        <p:spPr>
          <a:xfrm>
            <a:off x="1141413" y="609600"/>
            <a:ext cx="5934508" cy="1639886"/>
          </a:xfrm>
          <a:prstGeom prst="rect">
            <a:avLst/>
          </a:prstGeom>
          <a:noFill/>
          <a:ln>
            <a:noFill/>
          </a:ln>
        </p:spPr>
        <p:txBody>
          <a:bodyPr spcFirstLastPara="1" wrap="square" lIns="91425" tIns="45700" rIns="91425" bIns="45700" anchor="b" anchorCtr="0">
            <a:normAutofit/>
          </a:bodyPr>
          <a:lstStyle>
            <a:lvl1pPr lvl="0" algn="r" rtl="1">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0" name="Google Shape;160;p23"/>
          <p:cNvSpPr>
            <a:spLocks noGrp="1"/>
          </p:cNvSpPr>
          <p:nvPr>
            <p:ph type="pic" idx="2"/>
          </p:nvPr>
        </p:nvSpPr>
        <p:spPr>
          <a:xfrm>
            <a:off x="7380721" y="609601"/>
            <a:ext cx="3666690" cy="5181599"/>
          </a:xfrm>
          <a:prstGeom prst="round2DiagRect">
            <a:avLst>
              <a:gd name="adj1" fmla="val 5608"/>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txBody>
          <a:bodyPr spcFirstLastPara="1" wrap="square" lIns="91425" tIns="45700" rIns="91425" bIns="45700" anchor="t" anchorCtr="0">
            <a:normAutofit/>
          </a:bodyPr>
          <a:lstStyle>
            <a:lvl1pPr marR="0" lvl="0" algn="r" rtl="1">
              <a:lnSpc>
                <a:spcPct val="120000"/>
              </a:lnSpc>
              <a:spcBef>
                <a:spcPts val="1000"/>
              </a:spcBef>
              <a:spcAft>
                <a:spcPts val="0"/>
              </a:spcAft>
              <a:buClr>
                <a:schemeClr val="lt1"/>
              </a:buClr>
              <a:buSzPts val="4000"/>
              <a:buFont typeface="Arial"/>
              <a:buNone/>
              <a:defRPr sz="3200" b="0" i="0" u="none" strike="noStrike" cap="none">
                <a:solidFill>
                  <a:schemeClr val="lt1"/>
                </a:solidFill>
                <a:latin typeface="Twentieth Century"/>
                <a:ea typeface="Twentieth Century"/>
                <a:cs typeface="Twentieth Century"/>
                <a:sym typeface="Twentieth Century"/>
              </a:defRPr>
            </a:lvl1pPr>
            <a:lvl2pPr marR="0" lvl="1" algn="r" rtl="1">
              <a:lnSpc>
                <a:spcPct val="120000"/>
              </a:lnSpc>
              <a:spcBef>
                <a:spcPts val="500"/>
              </a:spcBef>
              <a:spcAft>
                <a:spcPts val="0"/>
              </a:spcAft>
              <a:buClr>
                <a:schemeClr val="lt1"/>
              </a:buClr>
              <a:buSzPts val="3500"/>
              <a:buFont typeface="Arial"/>
              <a:buNone/>
              <a:defRPr sz="2800" b="0" i="0" u="none" strike="noStrike" cap="none">
                <a:solidFill>
                  <a:schemeClr val="lt1"/>
                </a:solidFill>
                <a:latin typeface="Twentieth Century"/>
                <a:ea typeface="Twentieth Century"/>
                <a:cs typeface="Twentieth Century"/>
                <a:sym typeface="Twentieth Century"/>
              </a:defRPr>
            </a:lvl2pPr>
            <a:lvl3pPr marR="0" lvl="2" algn="r" rtl="1">
              <a:lnSpc>
                <a:spcPct val="120000"/>
              </a:lnSpc>
              <a:spcBef>
                <a:spcPts val="500"/>
              </a:spcBef>
              <a:spcAft>
                <a:spcPts val="0"/>
              </a:spcAft>
              <a:buClr>
                <a:schemeClr val="lt1"/>
              </a:buClr>
              <a:buSzPts val="3000"/>
              <a:buFont typeface="Arial"/>
              <a:buNone/>
              <a:defRPr sz="2400" b="0" i="0" u="none" strike="noStrike" cap="none">
                <a:solidFill>
                  <a:schemeClr val="lt1"/>
                </a:solidFill>
                <a:latin typeface="Twentieth Century"/>
                <a:ea typeface="Twentieth Century"/>
                <a:cs typeface="Twentieth Century"/>
                <a:sym typeface="Twentieth Century"/>
              </a:defRPr>
            </a:lvl3pPr>
            <a:lvl4pPr marR="0" lvl="3" algn="r" rtl="1">
              <a:lnSpc>
                <a:spcPct val="120000"/>
              </a:lnSpc>
              <a:spcBef>
                <a:spcPts val="500"/>
              </a:spcBef>
              <a:spcAft>
                <a:spcPts val="0"/>
              </a:spcAft>
              <a:buClr>
                <a:schemeClr val="lt1"/>
              </a:buClr>
              <a:buSzPts val="2500"/>
              <a:buFont typeface="Arial"/>
              <a:buNone/>
              <a:defRPr sz="2000" b="0" i="0" u="none" strike="noStrike" cap="none">
                <a:solidFill>
                  <a:schemeClr val="lt1"/>
                </a:solidFill>
                <a:latin typeface="Twentieth Century"/>
                <a:ea typeface="Twentieth Century"/>
                <a:cs typeface="Twentieth Century"/>
                <a:sym typeface="Twentieth Century"/>
              </a:defRPr>
            </a:lvl4pPr>
            <a:lvl5pPr marR="0" lvl="4" algn="r" rtl="1">
              <a:lnSpc>
                <a:spcPct val="120000"/>
              </a:lnSpc>
              <a:spcBef>
                <a:spcPts val="500"/>
              </a:spcBef>
              <a:spcAft>
                <a:spcPts val="0"/>
              </a:spcAft>
              <a:buClr>
                <a:schemeClr val="lt1"/>
              </a:buClr>
              <a:buSzPts val="2500"/>
              <a:buFont typeface="Arial"/>
              <a:buNone/>
              <a:defRPr sz="2000" b="0" i="0" u="none" strike="noStrike" cap="none">
                <a:solidFill>
                  <a:schemeClr val="lt1"/>
                </a:solidFill>
                <a:latin typeface="Twentieth Century"/>
                <a:ea typeface="Twentieth Century"/>
                <a:cs typeface="Twentieth Century"/>
                <a:sym typeface="Twentieth Century"/>
              </a:defRPr>
            </a:lvl5pPr>
            <a:lvl6pPr marR="0" lvl="5" algn="r" rtl="1">
              <a:lnSpc>
                <a:spcPct val="120000"/>
              </a:lnSpc>
              <a:spcBef>
                <a:spcPts val="500"/>
              </a:spcBef>
              <a:spcAft>
                <a:spcPts val="0"/>
              </a:spcAft>
              <a:buClr>
                <a:schemeClr val="lt1"/>
              </a:buClr>
              <a:buSzPts val="2500"/>
              <a:buFont typeface="Arial"/>
              <a:buNone/>
              <a:defRPr sz="2000" b="0" i="0" u="none" strike="noStrike" cap="none">
                <a:solidFill>
                  <a:schemeClr val="lt1"/>
                </a:solidFill>
                <a:latin typeface="Twentieth Century"/>
                <a:ea typeface="Twentieth Century"/>
                <a:cs typeface="Twentieth Century"/>
                <a:sym typeface="Twentieth Century"/>
              </a:defRPr>
            </a:lvl6pPr>
            <a:lvl7pPr marR="0" lvl="6" algn="r" rtl="1">
              <a:lnSpc>
                <a:spcPct val="120000"/>
              </a:lnSpc>
              <a:spcBef>
                <a:spcPts val="500"/>
              </a:spcBef>
              <a:spcAft>
                <a:spcPts val="0"/>
              </a:spcAft>
              <a:buClr>
                <a:schemeClr val="lt1"/>
              </a:buClr>
              <a:buSzPts val="2500"/>
              <a:buFont typeface="Arial"/>
              <a:buNone/>
              <a:defRPr sz="2000" b="0" i="0" u="none" strike="noStrike" cap="none">
                <a:solidFill>
                  <a:schemeClr val="lt1"/>
                </a:solidFill>
                <a:latin typeface="Twentieth Century"/>
                <a:ea typeface="Twentieth Century"/>
                <a:cs typeface="Twentieth Century"/>
                <a:sym typeface="Twentieth Century"/>
              </a:defRPr>
            </a:lvl7pPr>
            <a:lvl8pPr marR="0" lvl="7" algn="r" rtl="1">
              <a:lnSpc>
                <a:spcPct val="120000"/>
              </a:lnSpc>
              <a:spcBef>
                <a:spcPts val="500"/>
              </a:spcBef>
              <a:spcAft>
                <a:spcPts val="0"/>
              </a:spcAft>
              <a:buClr>
                <a:schemeClr val="lt1"/>
              </a:buClr>
              <a:buSzPts val="2500"/>
              <a:buFont typeface="Arial"/>
              <a:buNone/>
              <a:defRPr sz="2000" b="0" i="0" u="none" strike="noStrike" cap="none">
                <a:solidFill>
                  <a:schemeClr val="lt1"/>
                </a:solidFill>
                <a:latin typeface="Twentieth Century"/>
                <a:ea typeface="Twentieth Century"/>
                <a:cs typeface="Twentieth Century"/>
                <a:sym typeface="Twentieth Century"/>
              </a:defRPr>
            </a:lvl8pPr>
            <a:lvl9pPr marR="0" lvl="8" algn="r" rtl="1">
              <a:lnSpc>
                <a:spcPct val="120000"/>
              </a:lnSpc>
              <a:spcBef>
                <a:spcPts val="500"/>
              </a:spcBef>
              <a:spcAft>
                <a:spcPts val="0"/>
              </a:spcAft>
              <a:buClr>
                <a:schemeClr val="lt1"/>
              </a:buClr>
              <a:buSzPts val="2500"/>
              <a:buFont typeface="Arial"/>
              <a:buNone/>
              <a:defRPr sz="20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161" name="Google Shape;161;p23"/>
          <p:cNvSpPr txBox="1">
            <a:spLocks noGrp="1"/>
          </p:cNvSpPr>
          <p:nvPr>
            <p:ph type="body" idx="1"/>
          </p:nvPr>
        </p:nvSpPr>
        <p:spPr>
          <a:xfrm>
            <a:off x="1141410" y="2249486"/>
            <a:ext cx="5934511" cy="3541714"/>
          </a:xfrm>
          <a:prstGeom prst="rect">
            <a:avLst/>
          </a:prstGeom>
          <a:noFill/>
          <a:ln>
            <a:noFill/>
          </a:ln>
        </p:spPr>
        <p:txBody>
          <a:bodyPr spcFirstLastPara="1" wrap="square" lIns="91425" tIns="45700" rIns="91425" bIns="45700" anchor="t" anchorCtr="0">
            <a:normAutofit/>
          </a:bodyPr>
          <a:lstStyle>
            <a:lvl1pPr marL="457200" lvl="0" indent="-228600" algn="r" rtl="1">
              <a:lnSpc>
                <a:spcPct val="120000"/>
              </a:lnSpc>
              <a:spcBef>
                <a:spcPts val="1000"/>
              </a:spcBef>
              <a:spcAft>
                <a:spcPts val="0"/>
              </a:spcAft>
              <a:buClr>
                <a:schemeClr val="lt1"/>
              </a:buClr>
              <a:buSzPts val="2000"/>
              <a:buNone/>
              <a:defRPr sz="1600"/>
            </a:lvl1pPr>
            <a:lvl2pPr marL="914400" lvl="1" indent="-228600" algn="r" rtl="1">
              <a:lnSpc>
                <a:spcPct val="120000"/>
              </a:lnSpc>
              <a:spcBef>
                <a:spcPts val="500"/>
              </a:spcBef>
              <a:spcAft>
                <a:spcPts val="0"/>
              </a:spcAft>
              <a:buClr>
                <a:schemeClr val="lt1"/>
              </a:buClr>
              <a:buSzPts val="1750"/>
              <a:buNone/>
              <a:defRPr sz="1400"/>
            </a:lvl2pPr>
            <a:lvl3pPr marL="1371600" lvl="2" indent="-228600" algn="r" rtl="1">
              <a:lnSpc>
                <a:spcPct val="120000"/>
              </a:lnSpc>
              <a:spcBef>
                <a:spcPts val="500"/>
              </a:spcBef>
              <a:spcAft>
                <a:spcPts val="0"/>
              </a:spcAft>
              <a:buClr>
                <a:schemeClr val="lt1"/>
              </a:buClr>
              <a:buSzPts val="1500"/>
              <a:buNone/>
              <a:defRPr sz="1200"/>
            </a:lvl3pPr>
            <a:lvl4pPr marL="1828800" lvl="3" indent="-228600" algn="r" rtl="1">
              <a:lnSpc>
                <a:spcPct val="120000"/>
              </a:lnSpc>
              <a:spcBef>
                <a:spcPts val="500"/>
              </a:spcBef>
              <a:spcAft>
                <a:spcPts val="0"/>
              </a:spcAft>
              <a:buClr>
                <a:schemeClr val="lt1"/>
              </a:buClr>
              <a:buSzPts val="1250"/>
              <a:buNone/>
              <a:defRPr sz="1000"/>
            </a:lvl4pPr>
            <a:lvl5pPr marL="2286000" lvl="4" indent="-228600" algn="r" rtl="1">
              <a:lnSpc>
                <a:spcPct val="120000"/>
              </a:lnSpc>
              <a:spcBef>
                <a:spcPts val="500"/>
              </a:spcBef>
              <a:spcAft>
                <a:spcPts val="0"/>
              </a:spcAft>
              <a:buClr>
                <a:schemeClr val="lt1"/>
              </a:buClr>
              <a:buSzPts val="1250"/>
              <a:buNone/>
              <a:defRPr sz="1000"/>
            </a:lvl5pPr>
            <a:lvl6pPr marL="2743200" lvl="5" indent="-228600" algn="r" rtl="1">
              <a:lnSpc>
                <a:spcPct val="120000"/>
              </a:lnSpc>
              <a:spcBef>
                <a:spcPts val="500"/>
              </a:spcBef>
              <a:spcAft>
                <a:spcPts val="0"/>
              </a:spcAft>
              <a:buClr>
                <a:schemeClr val="lt1"/>
              </a:buClr>
              <a:buSzPts val="1250"/>
              <a:buNone/>
              <a:defRPr sz="1000"/>
            </a:lvl6pPr>
            <a:lvl7pPr marL="3200400" lvl="6" indent="-228600" algn="r" rtl="1">
              <a:lnSpc>
                <a:spcPct val="120000"/>
              </a:lnSpc>
              <a:spcBef>
                <a:spcPts val="500"/>
              </a:spcBef>
              <a:spcAft>
                <a:spcPts val="0"/>
              </a:spcAft>
              <a:buClr>
                <a:schemeClr val="lt1"/>
              </a:buClr>
              <a:buSzPts val="1250"/>
              <a:buNone/>
              <a:defRPr sz="1000"/>
            </a:lvl7pPr>
            <a:lvl8pPr marL="3657600" lvl="7" indent="-228600" algn="r" rtl="1">
              <a:lnSpc>
                <a:spcPct val="120000"/>
              </a:lnSpc>
              <a:spcBef>
                <a:spcPts val="500"/>
              </a:spcBef>
              <a:spcAft>
                <a:spcPts val="0"/>
              </a:spcAft>
              <a:buClr>
                <a:schemeClr val="lt1"/>
              </a:buClr>
              <a:buSzPts val="1250"/>
              <a:buNone/>
              <a:defRPr sz="1000"/>
            </a:lvl8pPr>
            <a:lvl9pPr marL="4114800" lvl="8" indent="-228600" algn="r" rtl="1">
              <a:lnSpc>
                <a:spcPct val="120000"/>
              </a:lnSpc>
              <a:spcBef>
                <a:spcPts val="500"/>
              </a:spcBef>
              <a:spcAft>
                <a:spcPts val="0"/>
              </a:spcAft>
              <a:buClr>
                <a:schemeClr val="lt1"/>
              </a:buClr>
              <a:buSzPts val="1250"/>
              <a:buNone/>
              <a:defRPr sz="1000"/>
            </a:lvl9pPr>
          </a:lstStyle>
          <a:p>
            <a:endParaRPr/>
          </a:p>
        </p:txBody>
      </p:sp>
      <p:sp>
        <p:nvSpPr>
          <p:cNvPr id="162" name="Google Shape;162;p23"/>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3" name="Google Shape;163;p23"/>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p23"/>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
        <p:cNvGrpSpPr/>
        <p:nvPr/>
      </p:nvGrpSpPr>
      <p:grpSpPr>
        <a:xfrm>
          <a:off x="0" y="0"/>
          <a:ext cx="0" cy="0"/>
          <a:chOff x="0" y="0"/>
          <a:chExt cx="0" cy="0"/>
        </a:xfrm>
      </p:grpSpPr>
      <p:pic>
        <p:nvPicPr>
          <p:cNvPr id="6" name="Google Shape;6;p14" descr="\\DROBO-FS\QuickDrops\JB\PPTX NG\Droplets\LightingOverlay.png"/>
          <p:cNvPicPr preferRelativeResize="0"/>
          <p:nvPr/>
        </p:nvPicPr>
        <p:blipFill rotWithShape="1">
          <a:blip r:embed="rId20">
            <a:alphaModFix amt="30000"/>
          </a:blip>
          <a:srcRect/>
          <a:stretch/>
        </p:blipFill>
        <p:spPr>
          <a:xfrm>
            <a:off x="0" y="-1"/>
            <a:ext cx="12192003" cy="6858001"/>
          </a:xfrm>
          <a:prstGeom prst="rect">
            <a:avLst/>
          </a:prstGeom>
          <a:noFill/>
          <a:ln>
            <a:noFill/>
          </a:ln>
        </p:spPr>
      </p:pic>
      <p:grpSp>
        <p:nvGrpSpPr>
          <p:cNvPr id="7" name="Google Shape;7;p14"/>
          <p:cNvGrpSpPr/>
          <p:nvPr/>
        </p:nvGrpSpPr>
        <p:grpSpPr>
          <a:xfrm>
            <a:off x="-14288" y="0"/>
            <a:ext cx="12053888" cy="6858001"/>
            <a:chOff x="-14288" y="0"/>
            <a:chExt cx="12053888" cy="6858001"/>
          </a:xfrm>
        </p:grpSpPr>
        <p:grpSp>
          <p:nvGrpSpPr>
            <p:cNvPr id="8" name="Google Shape;8;p14"/>
            <p:cNvGrpSpPr/>
            <p:nvPr/>
          </p:nvGrpSpPr>
          <p:grpSpPr>
            <a:xfrm>
              <a:off x="-14288" y="0"/>
              <a:ext cx="1220788" cy="6858001"/>
              <a:chOff x="-14288" y="0"/>
              <a:chExt cx="1220788" cy="6858001"/>
            </a:xfrm>
          </p:grpSpPr>
          <p:sp>
            <p:nvSpPr>
              <p:cNvPr id="9" name="Google Shape;9;p14"/>
              <p:cNvSpPr/>
              <p:nvPr/>
            </p:nvSpPr>
            <p:spPr>
              <a:xfrm>
                <a:off x="114300" y="4763"/>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14"/>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4"/>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4"/>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95DE"/>
                  </a:gs>
                </a:gsLst>
                <a:lin ang="5400000" scaled="0"/>
              </a:gradFill>
              <a:ln>
                <a:noFill/>
              </a:ln>
            </p:spPr>
          </p:sp>
          <p:sp>
            <p:nvSpPr>
              <p:cNvPr id="13" name="Google Shape;13;p14"/>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4"/>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95DE"/>
                  </a:gs>
                </a:gsLst>
                <a:lin ang="5400000" scaled="0"/>
              </a:gradFill>
              <a:ln>
                <a:noFill/>
              </a:ln>
            </p:spPr>
          </p:sp>
          <p:sp>
            <p:nvSpPr>
              <p:cNvPr id="15" name="Google Shape;15;p14"/>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16" name="Google Shape;16;p14"/>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4"/>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14"/>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95DE"/>
                  </a:gs>
                </a:gsLst>
                <a:lin ang="5400000" scaled="0"/>
              </a:gradFill>
              <a:ln>
                <a:noFill/>
              </a:ln>
            </p:spPr>
          </p:sp>
          <p:sp>
            <p:nvSpPr>
              <p:cNvPr id="19" name="Google Shape;19;p14"/>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20;p14"/>
              <p:cNvCxnSpPr/>
              <p:nvPr/>
            </p:nvCxnSpPr>
            <p:spPr>
              <a:xfrm>
                <a:off x="-4763" y="9525"/>
                <a:ext cx="0" cy="0"/>
              </a:xfrm>
              <a:prstGeom prst="straightConnector1">
                <a:avLst/>
              </a:prstGeom>
              <a:gradFill>
                <a:gsLst>
                  <a:gs pos="0">
                    <a:schemeClr val="lt2"/>
                  </a:gs>
                  <a:gs pos="100000">
                    <a:srgbClr val="3B95DE"/>
                  </a:gs>
                </a:gsLst>
                <a:lin ang="5400000" scaled="0"/>
              </a:gradFill>
              <a:ln w="9525" cap="flat" cmpd="sng">
                <a:solidFill>
                  <a:srgbClr val="FFFFFF"/>
                </a:solidFill>
                <a:prstDash val="solid"/>
                <a:miter lim="800000"/>
                <a:headEnd type="none" w="med" len="med"/>
                <a:tailEnd type="none" w="med" len="med"/>
              </a:ln>
            </p:spPr>
          </p:cxnSp>
          <p:sp>
            <p:nvSpPr>
              <p:cNvPr id="21" name="Google Shape;21;p14"/>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gradFill>
                <a:gsLst>
                  <a:gs pos="0">
                    <a:schemeClr val="lt2"/>
                  </a:gs>
                  <a:gs pos="100000">
                    <a:srgbClr val="3B95DE"/>
                  </a:gs>
                </a:gsLst>
                <a:lin ang="5400000" scaled="0"/>
              </a:gradFill>
              <a:ln>
                <a:noFill/>
              </a:ln>
            </p:spPr>
          </p:sp>
          <p:sp>
            <p:nvSpPr>
              <p:cNvPr id="22" name="Google Shape;22;p14"/>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95DE"/>
                  </a:gs>
                </a:gsLst>
                <a:lin ang="5400000" scaled="0"/>
              </a:gradFill>
              <a:ln>
                <a:noFill/>
              </a:ln>
            </p:spPr>
          </p:sp>
          <p:sp>
            <p:nvSpPr>
              <p:cNvPr id="23" name="Google Shape;23;p14"/>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24" name="Google Shape;24;p14"/>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14"/>
              <p:cNvSpPr/>
              <p:nvPr/>
            </p:nvSpPr>
            <p:spPr>
              <a:xfrm>
                <a:off x="133350" y="4662488"/>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14"/>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95DE"/>
                  </a:gs>
                </a:gsLst>
                <a:lin ang="5400000" scaled="0"/>
              </a:gradFill>
              <a:ln>
                <a:noFill/>
              </a:ln>
            </p:spPr>
          </p:sp>
          <p:sp>
            <p:nvSpPr>
              <p:cNvPr id="27" name="Google Shape;27;p14"/>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14"/>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95DE"/>
                  </a:gs>
                </a:gsLst>
                <a:lin ang="5400000" scaled="0"/>
              </a:gradFill>
              <a:ln>
                <a:noFill/>
              </a:ln>
            </p:spPr>
          </p:sp>
          <p:sp>
            <p:nvSpPr>
              <p:cNvPr id="29" name="Google Shape;29;p14"/>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14"/>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95DE"/>
                  </a:gs>
                </a:gsLst>
                <a:lin ang="5400000" scaled="0"/>
              </a:gradFill>
              <a:ln>
                <a:noFill/>
              </a:ln>
            </p:spPr>
          </p:sp>
          <p:sp>
            <p:nvSpPr>
              <p:cNvPr id="31" name="Google Shape;31;p14"/>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32" name="Google Shape;32;p14"/>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14"/>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14"/>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95DE"/>
                  </a:gs>
                </a:gsLst>
                <a:lin ang="5400000" scaled="0"/>
              </a:gradFill>
              <a:ln>
                <a:noFill/>
              </a:ln>
            </p:spPr>
          </p:sp>
          <p:sp>
            <p:nvSpPr>
              <p:cNvPr id="35" name="Google Shape;35;p14"/>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14"/>
            <p:cNvGrpSpPr/>
            <p:nvPr/>
          </p:nvGrpSpPr>
          <p:grpSpPr>
            <a:xfrm>
              <a:off x="11364912" y="0"/>
              <a:ext cx="674688" cy="6848476"/>
              <a:chOff x="11364912" y="0"/>
              <a:chExt cx="674688" cy="6848476"/>
            </a:xfrm>
          </p:grpSpPr>
          <p:sp>
            <p:nvSpPr>
              <p:cNvPr id="37" name="Google Shape;37;p14"/>
              <p:cNvSpPr/>
              <p:nvPr/>
            </p:nvSpPr>
            <p:spPr>
              <a:xfrm>
                <a:off x="11483975" y="0"/>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gradFill>
                <a:gsLst>
                  <a:gs pos="0">
                    <a:srgbClr val="82FFFF">
                      <a:alpha val="80000"/>
                    </a:srgbClr>
                  </a:gs>
                  <a:gs pos="100000">
                    <a:srgbClr val="3B95DE">
                      <a:alpha val="60000"/>
                    </a:srgbClr>
                  </a:gs>
                </a:gsLst>
                <a:lin ang="5400000" scaled="0"/>
              </a:gradFill>
              <a:ln>
                <a:noFill/>
              </a:ln>
            </p:spPr>
          </p:sp>
          <p:sp>
            <p:nvSpPr>
              <p:cNvPr id="38" name="Google Shape;38;p14"/>
              <p:cNvSpPr/>
              <p:nvPr/>
            </p:nvSpPr>
            <p:spPr>
              <a:xfrm>
                <a:off x="11364912" y="474663"/>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14"/>
              <p:cNvSpPr/>
              <p:nvPr/>
            </p:nvSpPr>
            <p:spPr>
              <a:xfrm>
                <a:off x="11631612" y="1539875"/>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14"/>
              <p:cNvSpPr/>
              <p:nvPr/>
            </p:nvSpPr>
            <p:spPr>
              <a:xfrm>
                <a:off x="11531600" y="569436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gradFill>
                <a:gsLst>
                  <a:gs pos="0">
                    <a:srgbClr val="82FFFF">
                      <a:alpha val="80000"/>
                    </a:srgbClr>
                  </a:gs>
                  <a:gs pos="100000">
                    <a:srgbClr val="3B95DE">
                      <a:alpha val="60000"/>
                    </a:srgbClr>
                  </a:gs>
                </a:gsLst>
                <a:lin ang="5400000" scaled="0"/>
              </a:gradFill>
              <a:ln>
                <a:noFill/>
              </a:ln>
            </p:spPr>
          </p:sp>
          <p:sp>
            <p:nvSpPr>
              <p:cNvPr id="41" name="Google Shape;41;p14"/>
              <p:cNvSpPr/>
              <p:nvPr/>
            </p:nvSpPr>
            <p:spPr>
              <a:xfrm>
                <a:off x="11772900" y="5551488"/>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14"/>
              <p:cNvSpPr/>
              <p:nvPr/>
            </p:nvSpPr>
            <p:spPr>
              <a:xfrm>
                <a:off x="11710987" y="4763"/>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82FFFF">
                      <a:alpha val="80000"/>
                    </a:srgbClr>
                  </a:gs>
                  <a:gs pos="100000">
                    <a:srgbClr val="3B95DE">
                      <a:alpha val="60000"/>
                    </a:srgbClr>
                  </a:gs>
                </a:gsLst>
                <a:lin ang="5400000" scaled="0"/>
              </a:gradFill>
              <a:ln>
                <a:noFill/>
              </a:ln>
            </p:spPr>
          </p:sp>
          <p:sp>
            <p:nvSpPr>
              <p:cNvPr id="43" name="Google Shape;43;p14"/>
              <p:cNvSpPr/>
              <p:nvPr/>
            </p:nvSpPr>
            <p:spPr>
              <a:xfrm>
                <a:off x="11636375" y="4867275"/>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14"/>
              <p:cNvSpPr/>
              <p:nvPr/>
            </p:nvSpPr>
            <p:spPr>
              <a:xfrm>
                <a:off x="11441112" y="5046663"/>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82FFFF">
                      <a:alpha val="80000"/>
                    </a:srgbClr>
                  </a:gs>
                  <a:gs pos="100000">
                    <a:srgbClr val="3B95DE">
                      <a:alpha val="60000"/>
                    </a:srgbClr>
                  </a:gs>
                </a:gsLst>
                <a:lin ang="5400000" scaled="0"/>
              </a:gradFill>
              <a:ln>
                <a:noFill/>
              </a:ln>
            </p:spPr>
          </p:sp>
          <p:sp>
            <p:nvSpPr>
              <p:cNvPr id="45" name="Google Shape;45;p14"/>
              <p:cNvSpPr/>
              <p:nvPr/>
            </p:nvSpPr>
            <p:spPr>
              <a:xfrm>
                <a:off x="11849100" y="64166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14"/>
              <p:cNvSpPr/>
              <p:nvPr/>
            </p:nvSpPr>
            <p:spPr>
              <a:xfrm>
                <a:off x="11939587" y="6596063"/>
                <a:ext cx="23813" cy="252413"/>
              </a:xfrm>
              <a:prstGeom prst="rect">
                <a:avLst/>
              </a:pr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 name="Google Shape;47;p14"/>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marR="0" lvl="0" algn="r" rtl="1">
              <a:lnSpc>
                <a:spcPct val="90000"/>
              </a:lnSpc>
              <a:spcBef>
                <a:spcPts val="0"/>
              </a:spcBef>
              <a:spcAft>
                <a:spcPts val="0"/>
              </a:spcAft>
              <a:buClr>
                <a:schemeClr val="lt1"/>
              </a:buClr>
              <a:buSzPts val="3600"/>
              <a:buFont typeface="Twentieth Century"/>
              <a:buNone/>
              <a:defRPr sz="3600" b="0" i="0" u="none" strike="noStrike" cap="none">
                <a:solidFill>
                  <a:schemeClr val="lt1"/>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8" name="Google Shape;48;p14"/>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lvl1pPr marL="457200" marR="0" lvl="0" indent="-419100" algn="r" rtl="1">
              <a:lnSpc>
                <a:spcPct val="120000"/>
              </a:lnSpc>
              <a:spcBef>
                <a:spcPts val="1000"/>
              </a:spcBef>
              <a:spcAft>
                <a:spcPts val="0"/>
              </a:spcAft>
              <a:buClr>
                <a:schemeClr val="lt1"/>
              </a:buClr>
              <a:buSzPts val="3000"/>
              <a:buFont typeface="Arial"/>
              <a:buChar char="•"/>
              <a:defRPr sz="2400" b="0" i="0" u="none" strike="noStrike" cap="none">
                <a:solidFill>
                  <a:schemeClr val="lt1"/>
                </a:solidFill>
                <a:latin typeface="Twentieth Century"/>
                <a:ea typeface="Twentieth Century"/>
                <a:cs typeface="Twentieth Century"/>
                <a:sym typeface="Twentieth Century"/>
              </a:defRPr>
            </a:lvl1pPr>
            <a:lvl2pPr marL="914400" marR="0" lvl="1" indent="-387350" algn="r" rtl="1">
              <a:lnSpc>
                <a:spcPct val="120000"/>
              </a:lnSpc>
              <a:spcBef>
                <a:spcPts val="500"/>
              </a:spcBef>
              <a:spcAft>
                <a:spcPts val="0"/>
              </a:spcAft>
              <a:buClr>
                <a:schemeClr val="lt1"/>
              </a:buClr>
              <a:buSzPts val="2500"/>
              <a:buFont typeface="Arial"/>
              <a:buChar char="•"/>
              <a:defRPr sz="2000" b="0" i="0" u="none" strike="noStrike" cap="none">
                <a:solidFill>
                  <a:schemeClr val="lt1"/>
                </a:solidFill>
                <a:latin typeface="Twentieth Century"/>
                <a:ea typeface="Twentieth Century"/>
                <a:cs typeface="Twentieth Century"/>
                <a:sym typeface="Twentieth Century"/>
              </a:defRPr>
            </a:lvl2pPr>
            <a:lvl3pPr marL="1371600" marR="0" lvl="2" indent="-371475" algn="r" rtl="1">
              <a:lnSpc>
                <a:spcPct val="120000"/>
              </a:lnSpc>
              <a:spcBef>
                <a:spcPts val="500"/>
              </a:spcBef>
              <a:spcAft>
                <a:spcPts val="0"/>
              </a:spcAft>
              <a:buClr>
                <a:schemeClr val="lt1"/>
              </a:buClr>
              <a:buSzPts val="2250"/>
              <a:buFont typeface="Arial"/>
              <a:buChar char="•"/>
              <a:defRPr sz="1800" b="0" i="0" u="none" strike="noStrike" cap="none">
                <a:solidFill>
                  <a:schemeClr val="lt1"/>
                </a:solidFill>
                <a:latin typeface="Twentieth Century"/>
                <a:ea typeface="Twentieth Century"/>
                <a:cs typeface="Twentieth Century"/>
                <a:sym typeface="Twentieth Century"/>
              </a:defRPr>
            </a:lvl3pPr>
            <a:lvl4pPr marL="1828800" marR="0" lvl="3" indent="-355600" algn="r" rtl="1">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4pPr>
            <a:lvl5pPr marL="2286000" marR="0" lvl="4" indent="-355600" algn="r" rtl="1">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5pPr>
            <a:lvl6pPr marL="2743200" marR="0" lvl="5" indent="-339725" algn="r" rtl="1">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6pPr>
            <a:lvl7pPr marL="3200400" marR="0" lvl="6" indent="-339725" algn="r" rtl="1">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7pPr>
            <a:lvl8pPr marL="3657600" marR="0" lvl="7" indent="-339725" algn="r" rtl="1">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8pPr>
            <a:lvl9pPr marL="4114800" marR="0" lvl="8" indent="-339725" algn="r" rtl="1">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49" name="Google Shape;49;p14"/>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lt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50" name="Google Shape;50;p14"/>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lt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51" name="Google Shape;51;p14"/>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arnaud58/horse2zebra"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1" descr="תוצאת תמונה עבור ‪horses vs zebras‬‏"/>
          <p:cNvPicPr preferRelativeResize="0"/>
          <p:nvPr/>
        </p:nvPicPr>
        <p:blipFill rotWithShape="1">
          <a:blip r:embed="rId3">
            <a:alphaModFix/>
          </a:blip>
          <a:srcRect/>
          <a:stretch/>
        </p:blipFill>
        <p:spPr>
          <a:xfrm>
            <a:off x="1" y="0"/>
            <a:ext cx="12191999" cy="6858000"/>
          </a:xfrm>
          <a:prstGeom prst="rect">
            <a:avLst/>
          </a:prstGeom>
          <a:noFill/>
          <a:ln>
            <a:noFill/>
          </a:ln>
        </p:spPr>
      </p:pic>
      <p:sp>
        <p:nvSpPr>
          <p:cNvPr id="235" name="Google Shape;235;p1"/>
          <p:cNvSpPr/>
          <p:nvPr/>
        </p:nvSpPr>
        <p:spPr>
          <a:xfrm>
            <a:off x="161365" y="-1"/>
            <a:ext cx="12030634" cy="64632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0" b="1" i="0" u="none" strike="noStrike" cap="none" dirty="0">
                <a:solidFill>
                  <a:schemeClr val="lt1"/>
                </a:solidFill>
                <a:latin typeface="Twentieth Century"/>
                <a:ea typeface="Twentieth Century"/>
                <a:cs typeface="Twentieth Century"/>
                <a:sym typeface="Twentieth Century"/>
              </a:rPr>
              <a:t>												</a:t>
            </a:r>
            <a:endParaRPr lang="en-US" sz="8000" b="1" dirty="0">
              <a:solidFill>
                <a:schemeClr val="lt1"/>
              </a:solidFill>
              <a:latin typeface="Twentieth Century"/>
              <a:ea typeface="Twentieth Century"/>
              <a:cs typeface="Twentieth Century"/>
              <a:sym typeface="Twentieth Century"/>
            </a:endParaRPr>
          </a:p>
          <a:p>
            <a:pPr lvl="0"/>
            <a:r>
              <a:rPr lang="en-US" sz="8000" b="1" dirty="0">
                <a:solidFill>
                  <a:schemeClr val="lt1"/>
                </a:solidFill>
                <a:latin typeface="Twentieth Century"/>
                <a:ea typeface="Twentieth Century"/>
                <a:cs typeface="Twentieth Century"/>
                <a:sym typeface="Twentieth Century"/>
              </a:rPr>
              <a:t>HORSES </a:t>
            </a:r>
            <a:r>
              <a:rPr lang="en-US" sz="8000" b="1" i="0" u="none" strike="noStrike" cap="none" dirty="0">
                <a:solidFill>
                  <a:schemeClr val="lt1"/>
                </a:solidFill>
                <a:latin typeface="Twentieth Century"/>
                <a:ea typeface="Twentieth Century"/>
                <a:cs typeface="Twentieth Century"/>
                <a:sym typeface="Twentieth Century"/>
              </a:rPr>
              <a:t>   </a:t>
            </a:r>
            <a:endParaRPr dirty="0"/>
          </a:p>
          <a:p>
            <a:pPr marL="0" marR="0" lvl="0" indent="0" algn="l" rtl="0">
              <a:spcBef>
                <a:spcPts val="0"/>
              </a:spcBef>
              <a:spcAft>
                <a:spcPts val="0"/>
              </a:spcAft>
              <a:buNone/>
            </a:pPr>
            <a:r>
              <a:rPr lang="en-US" sz="8000" b="1" dirty="0">
                <a:solidFill>
                  <a:schemeClr val="lt1"/>
                </a:solidFill>
                <a:latin typeface="Twentieth Century"/>
                <a:ea typeface="Twentieth Century"/>
                <a:cs typeface="Twentieth Century"/>
                <a:sym typeface="Twentieth Century"/>
              </a:rPr>
              <a:t> 	VS</a:t>
            </a:r>
            <a:endParaRPr dirty="0"/>
          </a:p>
          <a:p>
            <a:pPr lvl="0"/>
            <a:r>
              <a:rPr lang="en-US" sz="8000" b="1" dirty="0">
                <a:solidFill>
                  <a:schemeClr val="lt1"/>
                </a:solidFill>
                <a:latin typeface="Twentieth Century"/>
                <a:ea typeface="Twentieth Century"/>
                <a:cs typeface="Twentieth Century"/>
                <a:sym typeface="Twentieth Century"/>
              </a:rPr>
              <a:t>ZEBRAS 									</a:t>
            </a:r>
            <a:endParaRPr dirty="0"/>
          </a:p>
          <a:p>
            <a:pPr lvl="0"/>
            <a:r>
              <a:rPr lang="en-US" sz="8000" b="1" dirty="0">
                <a:solidFill>
                  <a:schemeClr val="lt1"/>
                </a:solidFill>
                <a:latin typeface="Twentieth Century"/>
                <a:ea typeface="Twentieth Century"/>
                <a:cs typeface="Twentieth Century"/>
                <a:sym typeface="Twentieth Century"/>
              </a:rPr>
              <a:t>CLASSIFIER</a:t>
            </a:r>
            <a:endParaRPr sz="8000" b="1" dirty="0">
              <a:solidFill>
                <a:schemeClr val="lt1"/>
              </a:solidFill>
              <a:latin typeface="Twentieth Century"/>
              <a:ea typeface="Twentieth Century"/>
              <a:cs typeface="Twentieth Century"/>
              <a:sym typeface="Twentieth Century"/>
            </a:endParaRPr>
          </a:p>
          <a:p>
            <a:pPr marL="0" marR="0" lvl="0" indent="0" algn="l"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מלבן 5">
            <a:extLst>
              <a:ext uri="{FF2B5EF4-FFF2-40B4-BE49-F238E27FC236}">
                <a16:creationId xmlns:a16="http://schemas.microsoft.com/office/drawing/2014/main" id="{7A6E71C8-E107-49B3-990C-C4AAA232E46C}"/>
              </a:ext>
            </a:extLst>
          </p:cNvPr>
          <p:cNvSpPr/>
          <p:nvPr/>
        </p:nvSpPr>
        <p:spPr>
          <a:xfrm>
            <a:off x="2098751" y="554954"/>
            <a:ext cx="7994496" cy="923330"/>
          </a:xfrm>
          <a:prstGeom prst="rect">
            <a:avLst/>
          </a:prstGeom>
          <a:noFill/>
        </p:spPr>
        <p:txBody>
          <a:bodyPr wrap="none" lIns="91440" tIns="45720" rIns="91440" bIns="45720">
            <a:spAutoFit/>
          </a:bodyPr>
          <a:lstStyle/>
          <a:p>
            <a:pPr algn="ctr"/>
            <a:r>
              <a:rPr lang="en-US" sz="5400" b="1" dirty="0">
                <a:ln w="12700">
                  <a:solidFill>
                    <a:schemeClr val="accent5"/>
                  </a:solidFill>
                  <a:prstDash val="solid"/>
                </a:ln>
                <a:pattFill prst="ltDnDiag">
                  <a:fgClr>
                    <a:schemeClr val="accent5">
                      <a:lumMod val="60000"/>
                      <a:lumOff val="40000"/>
                    </a:schemeClr>
                  </a:fgClr>
                  <a:bgClr>
                    <a:schemeClr val="bg1"/>
                  </a:bgClr>
                </a:pattFill>
              </a:rPr>
              <a:t>Code view of our model</a:t>
            </a:r>
            <a:endParaRPr lang="he-IL" sz="5400" b="1" dirty="0">
              <a:ln w="12700">
                <a:solidFill>
                  <a:schemeClr val="accent5"/>
                </a:solidFill>
                <a:prstDash val="solid"/>
              </a:ln>
              <a:pattFill prst="ltDnDiag">
                <a:fgClr>
                  <a:schemeClr val="accent5">
                    <a:lumMod val="60000"/>
                    <a:lumOff val="40000"/>
                  </a:schemeClr>
                </a:fgClr>
                <a:bgClr>
                  <a:schemeClr val="bg1"/>
                </a:bgClr>
              </a:pattFill>
            </a:endParaRPr>
          </a:p>
        </p:txBody>
      </p:sp>
      <p:pic>
        <p:nvPicPr>
          <p:cNvPr id="2" name="תמונה 1">
            <a:extLst>
              <a:ext uri="{FF2B5EF4-FFF2-40B4-BE49-F238E27FC236}">
                <a16:creationId xmlns:a16="http://schemas.microsoft.com/office/drawing/2014/main" id="{66ABD9AE-2B17-41E6-B1AC-A9EBE245941E}"/>
              </a:ext>
            </a:extLst>
          </p:cNvPr>
          <p:cNvPicPr>
            <a:picLocks noChangeAspect="1"/>
          </p:cNvPicPr>
          <p:nvPr/>
        </p:nvPicPr>
        <p:blipFill>
          <a:blip r:embed="rId2"/>
          <a:stretch>
            <a:fillRect/>
          </a:stretch>
        </p:blipFill>
        <p:spPr>
          <a:xfrm>
            <a:off x="2310618" y="1478284"/>
            <a:ext cx="6819313" cy="5187968"/>
          </a:xfrm>
          <a:prstGeom prst="rect">
            <a:avLst/>
          </a:prstGeom>
        </p:spPr>
      </p:pic>
    </p:spTree>
    <p:extLst>
      <p:ext uri="{BB962C8B-B14F-4D97-AF65-F5344CB8AC3E}">
        <p14:creationId xmlns:p14="http://schemas.microsoft.com/office/powerpoint/2010/main" val="277955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מלבן 5">
            <a:extLst>
              <a:ext uri="{FF2B5EF4-FFF2-40B4-BE49-F238E27FC236}">
                <a16:creationId xmlns:a16="http://schemas.microsoft.com/office/drawing/2014/main" id="{7A6E71C8-E107-49B3-990C-C4AAA232E46C}"/>
              </a:ext>
            </a:extLst>
          </p:cNvPr>
          <p:cNvSpPr/>
          <p:nvPr/>
        </p:nvSpPr>
        <p:spPr>
          <a:xfrm>
            <a:off x="3712459" y="320355"/>
            <a:ext cx="3762569" cy="923330"/>
          </a:xfrm>
          <a:prstGeom prst="rect">
            <a:avLst/>
          </a:prstGeom>
          <a:noFill/>
        </p:spPr>
        <p:txBody>
          <a:bodyPr wrap="none" lIns="91440" tIns="45720" rIns="91440" bIns="45720">
            <a:spAutoFit/>
          </a:bodyPr>
          <a:lstStyle/>
          <a:p>
            <a:pPr algn="ctr"/>
            <a:r>
              <a:rPr lang="en-US" sz="5400" b="1" dirty="0">
                <a:ln w="12700">
                  <a:solidFill>
                    <a:schemeClr val="accent5"/>
                  </a:solidFill>
                  <a:prstDash val="solid"/>
                </a:ln>
                <a:pattFill prst="ltDnDiag">
                  <a:fgClr>
                    <a:schemeClr val="accent5">
                      <a:lumMod val="60000"/>
                      <a:lumOff val="40000"/>
                    </a:schemeClr>
                  </a:fgClr>
                  <a:bgClr>
                    <a:schemeClr val="bg1"/>
                  </a:bgClr>
                </a:pattFill>
              </a:rPr>
              <a:t>First result</a:t>
            </a:r>
            <a:endParaRPr lang="he-IL" sz="5400" b="1" dirty="0">
              <a:ln w="12700">
                <a:solidFill>
                  <a:schemeClr val="accent5"/>
                </a:solidFill>
                <a:prstDash val="solid"/>
              </a:ln>
              <a:pattFill prst="ltDnDiag">
                <a:fgClr>
                  <a:schemeClr val="accent5">
                    <a:lumMod val="60000"/>
                    <a:lumOff val="40000"/>
                  </a:schemeClr>
                </a:fgClr>
                <a:bgClr>
                  <a:schemeClr val="bg1"/>
                </a:bgClr>
              </a:pattFill>
            </a:endParaRPr>
          </a:p>
        </p:txBody>
      </p:sp>
      <p:pic>
        <p:nvPicPr>
          <p:cNvPr id="4" name="תמונה 3">
            <a:extLst>
              <a:ext uri="{FF2B5EF4-FFF2-40B4-BE49-F238E27FC236}">
                <a16:creationId xmlns:a16="http://schemas.microsoft.com/office/drawing/2014/main" id="{696D0832-2DA9-4060-91BE-5219A20578AA}"/>
              </a:ext>
            </a:extLst>
          </p:cNvPr>
          <p:cNvPicPr>
            <a:picLocks noChangeAspect="1"/>
          </p:cNvPicPr>
          <p:nvPr/>
        </p:nvPicPr>
        <p:blipFill>
          <a:blip r:embed="rId2"/>
          <a:stretch>
            <a:fillRect/>
          </a:stretch>
        </p:blipFill>
        <p:spPr>
          <a:xfrm>
            <a:off x="841628" y="1461955"/>
            <a:ext cx="9504229" cy="5075690"/>
          </a:xfrm>
          <a:prstGeom prst="rect">
            <a:avLst/>
          </a:prstGeom>
        </p:spPr>
      </p:pic>
      <p:sp>
        <p:nvSpPr>
          <p:cNvPr id="7" name="מלבן 6">
            <a:extLst>
              <a:ext uri="{FF2B5EF4-FFF2-40B4-BE49-F238E27FC236}">
                <a16:creationId xmlns:a16="http://schemas.microsoft.com/office/drawing/2014/main" id="{50DD6879-F199-4028-B0E2-AE9E6CFF3744}"/>
              </a:ext>
            </a:extLst>
          </p:cNvPr>
          <p:cNvSpPr/>
          <p:nvPr/>
        </p:nvSpPr>
        <p:spPr>
          <a:xfrm>
            <a:off x="7320620" y="2790753"/>
            <a:ext cx="1429263" cy="307777"/>
          </a:xfrm>
          <a:prstGeom prst="rect">
            <a:avLst/>
          </a:prstGeom>
        </p:spPr>
        <p:txBody>
          <a:bodyPr wrap="square">
            <a:spAutoFit/>
          </a:bodyPr>
          <a:lstStyle/>
          <a:p>
            <a:r>
              <a:rPr lang="en-US" dirty="0">
                <a:solidFill>
                  <a:srgbClr val="FF0000"/>
                </a:solidFill>
              </a:rPr>
              <a:t>Val Loss : 0.26</a:t>
            </a:r>
          </a:p>
        </p:txBody>
      </p:sp>
      <p:sp>
        <p:nvSpPr>
          <p:cNvPr id="9" name="מלבן 8">
            <a:extLst>
              <a:ext uri="{FF2B5EF4-FFF2-40B4-BE49-F238E27FC236}">
                <a16:creationId xmlns:a16="http://schemas.microsoft.com/office/drawing/2014/main" id="{493890BE-3364-4FD2-A853-997079F3C4A7}"/>
              </a:ext>
            </a:extLst>
          </p:cNvPr>
          <p:cNvSpPr/>
          <p:nvPr/>
        </p:nvSpPr>
        <p:spPr>
          <a:xfrm>
            <a:off x="3466994" y="2761298"/>
            <a:ext cx="1290738" cy="307777"/>
          </a:xfrm>
          <a:prstGeom prst="rect">
            <a:avLst/>
          </a:prstGeom>
        </p:spPr>
        <p:txBody>
          <a:bodyPr wrap="none">
            <a:spAutoFit/>
          </a:bodyPr>
          <a:lstStyle/>
          <a:p>
            <a:r>
              <a:rPr lang="en-US" dirty="0">
                <a:solidFill>
                  <a:srgbClr val="FF0000"/>
                </a:solidFill>
              </a:rPr>
              <a:t>Val Acc : 0.92</a:t>
            </a:r>
          </a:p>
        </p:txBody>
      </p:sp>
      <p:cxnSp>
        <p:nvCxnSpPr>
          <p:cNvPr id="10" name="Google Shape;408;p10">
            <a:extLst>
              <a:ext uri="{FF2B5EF4-FFF2-40B4-BE49-F238E27FC236}">
                <a16:creationId xmlns:a16="http://schemas.microsoft.com/office/drawing/2014/main" id="{9FC4C70F-6926-433F-9150-63BE24B945CB}"/>
              </a:ext>
            </a:extLst>
          </p:cNvPr>
          <p:cNvCxnSpPr/>
          <p:nvPr/>
        </p:nvCxnSpPr>
        <p:spPr>
          <a:xfrm>
            <a:off x="8425206" y="4016129"/>
            <a:ext cx="649357" cy="569844"/>
          </a:xfrm>
          <a:prstGeom prst="straightConnector1">
            <a:avLst/>
          </a:prstGeom>
          <a:noFill/>
          <a:ln w="28575" cap="flat" cmpd="sng">
            <a:solidFill>
              <a:schemeClr val="accent3"/>
            </a:solidFill>
            <a:prstDash val="solid"/>
            <a:round/>
            <a:headEnd type="none" w="sm" len="sm"/>
            <a:tailEnd type="triangle" w="med" len="med"/>
          </a:ln>
        </p:spPr>
      </p:cxnSp>
      <p:sp>
        <p:nvSpPr>
          <p:cNvPr id="11" name="תיבת טקסט 10">
            <a:extLst>
              <a:ext uri="{FF2B5EF4-FFF2-40B4-BE49-F238E27FC236}">
                <a16:creationId xmlns:a16="http://schemas.microsoft.com/office/drawing/2014/main" id="{F9E0F64E-F2C7-4714-A7D9-423047688470}"/>
              </a:ext>
            </a:extLst>
          </p:cNvPr>
          <p:cNvSpPr txBox="1"/>
          <p:nvPr/>
        </p:nvSpPr>
        <p:spPr>
          <a:xfrm>
            <a:off x="7850075" y="3682976"/>
            <a:ext cx="1799617" cy="307777"/>
          </a:xfrm>
          <a:prstGeom prst="rect">
            <a:avLst/>
          </a:prstGeom>
          <a:noFill/>
        </p:spPr>
        <p:txBody>
          <a:bodyPr wrap="square" rtlCol="1">
            <a:spAutoFit/>
          </a:bodyPr>
          <a:lstStyle/>
          <a:p>
            <a:r>
              <a:rPr lang="en-US" b="1" dirty="0"/>
              <a:t>Over fitting</a:t>
            </a:r>
            <a:endParaRPr lang="he-IL" b="1" dirty="0"/>
          </a:p>
        </p:txBody>
      </p:sp>
    </p:spTree>
    <p:extLst>
      <p:ext uri="{BB962C8B-B14F-4D97-AF65-F5344CB8AC3E}">
        <p14:creationId xmlns:p14="http://schemas.microsoft.com/office/powerpoint/2010/main" val="783267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5" name="Google Shape;415;p11"/>
          <p:cNvSpPr txBox="1"/>
          <p:nvPr/>
        </p:nvSpPr>
        <p:spPr>
          <a:xfrm>
            <a:off x="781878" y="877219"/>
            <a:ext cx="10735518" cy="20620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lt1"/>
                </a:solidFill>
                <a:latin typeface="Twentieth Century"/>
                <a:ea typeface="Twentieth Century"/>
                <a:cs typeface="Twentieth Century"/>
                <a:sym typeface="Twentieth Century"/>
              </a:rPr>
              <a:t>Attempts to fix the overfitting: </a:t>
            </a:r>
          </a:p>
          <a:p>
            <a:pPr marL="0" marR="0" lvl="0" indent="0" algn="l" rtl="0">
              <a:spcBef>
                <a:spcPts val="0"/>
              </a:spcBef>
              <a:spcAft>
                <a:spcPts val="0"/>
              </a:spcAft>
              <a:buNone/>
            </a:pPr>
            <a:endParaRPr dirty="0"/>
          </a:p>
          <a:p>
            <a:pPr marL="571500" marR="0" lvl="0" indent="-571500" algn="l" rtl="0">
              <a:spcBef>
                <a:spcPts val="0"/>
              </a:spcBef>
              <a:spcAft>
                <a:spcPts val="0"/>
              </a:spcAft>
              <a:buClr>
                <a:schemeClr val="lt1"/>
              </a:buClr>
              <a:buSzPts val="2400"/>
              <a:buFont typeface="Noto Sans Symbols"/>
              <a:buChar char="❑"/>
            </a:pPr>
            <a:r>
              <a:rPr lang="en-US" sz="2400" dirty="0">
                <a:solidFill>
                  <a:schemeClr val="lt1"/>
                </a:solidFill>
                <a:latin typeface="Twentieth Century"/>
                <a:ea typeface="Twentieth Century"/>
                <a:cs typeface="Twentieth Century"/>
                <a:sym typeface="Twentieth Century"/>
              </a:rPr>
              <a:t>we insert dropout layer after the first 3 convolutional layers, which really improved the results.</a:t>
            </a:r>
          </a:p>
          <a:p>
            <a:pPr marR="0" lvl="0" algn="l" rtl="0">
              <a:spcBef>
                <a:spcPts val="0"/>
              </a:spcBef>
              <a:spcAft>
                <a:spcPts val="0"/>
              </a:spcAft>
              <a:buClr>
                <a:schemeClr val="lt1"/>
              </a:buClr>
              <a:buSzPts val="2400"/>
            </a:pPr>
            <a:endParaRPr dirty="0"/>
          </a:p>
          <a:p>
            <a:pPr marL="457200" marR="0" lvl="0" indent="-457200" algn="l" rtl="0">
              <a:spcBef>
                <a:spcPts val="0"/>
              </a:spcBef>
              <a:spcAft>
                <a:spcPts val="0"/>
              </a:spcAft>
              <a:buClr>
                <a:schemeClr val="lt1"/>
              </a:buClr>
              <a:buSzPts val="2400"/>
              <a:buFont typeface="Noto Sans Symbols"/>
              <a:buChar char="❑"/>
            </a:pPr>
            <a:r>
              <a:rPr lang="en-US" sz="2400" dirty="0">
                <a:solidFill>
                  <a:schemeClr val="lt1"/>
                </a:solidFill>
                <a:latin typeface="Twentieth Century"/>
                <a:ea typeface="Twentieth Century"/>
                <a:cs typeface="Twentieth Century"/>
                <a:sym typeface="Twentieth Century"/>
              </a:rPr>
              <a:t>Augmentation has been added to our Dataset to improve the results.</a:t>
            </a:r>
            <a:endParaRPr dirty="0"/>
          </a:p>
        </p:txBody>
      </p:sp>
      <p:pic>
        <p:nvPicPr>
          <p:cNvPr id="416" name="Google Shape;416;p11"/>
          <p:cNvPicPr preferRelativeResize="0"/>
          <p:nvPr/>
        </p:nvPicPr>
        <p:blipFill rotWithShape="1">
          <a:blip r:embed="rId3">
            <a:alphaModFix/>
          </a:blip>
          <a:srcRect/>
          <a:stretch/>
        </p:blipFill>
        <p:spPr>
          <a:xfrm>
            <a:off x="781878" y="3332300"/>
            <a:ext cx="10735518" cy="2292563"/>
          </a:xfrm>
          <a:prstGeom prst="rect">
            <a:avLst/>
          </a:prstGeom>
          <a:noFill/>
          <a:ln>
            <a:noFill/>
          </a:ln>
        </p:spPr>
      </p:pic>
    </p:spTree>
    <p:extLst>
      <p:ext uri="{BB962C8B-B14F-4D97-AF65-F5344CB8AC3E}">
        <p14:creationId xmlns:p14="http://schemas.microsoft.com/office/powerpoint/2010/main" val="857797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מלבן 5">
            <a:extLst>
              <a:ext uri="{FF2B5EF4-FFF2-40B4-BE49-F238E27FC236}">
                <a16:creationId xmlns:a16="http://schemas.microsoft.com/office/drawing/2014/main" id="{7A6E71C8-E107-49B3-990C-C4AAA232E46C}"/>
              </a:ext>
            </a:extLst>
          </p:cNvPr>
          <p:cNvSpPr/>
          <p:nvPr/>
        </p:nvSpPr>
        <p:spPr>
          <a:xfrm>
            <a:off x="1098483" y="554954"/>
            <a:ext cx="9995045" cy="923330"/>
          </a:xfrm>
          <a:prstGeom prst="rect">
            <a:avLst/>
          </a:prstGeom>
          <a:noFill/>
        </p:spPr>
        <p:txBody>
          <a:bodyPr wrap="none" lIns="91440" tIns="45720" rIns="91440" bIns="45720">
            <a:spAutoFit/>
          </a:bodyPr>
          <a:lstStyle/>
          <a:p>
            <a:pPr algn="ctr"/>
            <a:r>
              <a:rPr lang="en-US" sz="5400" b="1" dirty="0">
                <a:ln w="12700">
                  <a:solidFill>
                    <a:schemeClr val="accent5"/>
                  </a:solidFill>
                  <a:prstDash val="solid"/>
                </a:ln>
                <a:pattFill prst="ltDnDiag">
                  <a:fgClr>
                    <a:schemeClr val="accent5">
                      <a:lumMod val="60000"/>
                      <a:lumOff val="40000"/>
                    </a:schemeClr>
                  </a:fgClr>
                  <a:bgClr>
                    <a:schemeClr val="bg1"/>
                  </a:bgClr>
                </a:pattFill>
              </a:rPr>
              <a:t>Insert the dropout to the code</a:t>
            </a:r>
            <a:endParaRPr lang="he-IL" sz="5400" b="1" dirty="0">
              <a:ln w="12700">
                <a:solidFill>
                  <a:schemeClr val="accent5"/>
                </a:solidFill>
                <a:prstDash val="solid"/>
              </a:ln>
              <a:pattFill prst="ltDnDiag">
                <a:fgClr>
                  <a:schemeClr val="accent5">
                    <a:lumMod val="60000"/>
                    <a:lumOff val="40000"/>
                  </a:schemeClr>
                </a:fgClr>
                <a:bgClr>
                  <a:schemeClr val="bg1"/>
                </a:bgClr>
              </a:pattFill>
            </a:endParaRPr>
          </a:p>
        </p:txBody>
      </p:sp>
      <p:pic>
        <p:nvPicPr>
          <p:cNvPr id="2" name="תמונה 1">
            <a:extLst>
              <a:ext uri="{FF2B5EF4-FFF2-40B4-BE49-F238E27FC236}">
                <a16:creationId xmlns:a16="http://schemas.microsoft.com/office/drawing/2014/main" id="{3F2583B7-9CB4-4021-BEC9-092CB04AF303}"/>
              </a:ext>
            </a:extLst>
          </p:cNvPr>
          <p:cNvPicPr>
            <a:picLocks noChangeAspect="1"/>
          </p:cNvPicPr>
          <p:nvPr/>
        </p:nvPicPr>
        <p:blipFill>
          <a:blip r:embed="rId2"/>
          <a:stretch>
            <a:fillRect/>
          </a:stretch>
        </p:blipFill>
        <p:spPr>
          <a:xfrm>
            <a:off x="2385498" y="1478284"/>
            <a:ext cx="7208668" cy="5178652"/>
          </a:xfrm>
          <a:prstGeom prst="rect">
            <a:avLst/>
          </a:prstGeom>
        </p:spPr>
      </p:pic>
    </p:spTree>
    <p:extLst>
      <p:ext uri="{BB962C8B-B14F-4D97-AF65-F5344CB8AC3E}">
        <p14:creationId xmlns:p14="http://schemas.microsoft.com/office/powerpoint/2010/main" val="18112327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lt2"/>
            </a:gs>
            <a:gs pos="96875">
              <a:schemeClr val="accent5"/>
            </a:gs>
            <a:gs pos="100000">
              <a:schemeClr val="accent5"/>
            </a:gs>
          </a:gsLst>
          <a:lin ang="5400000" scaled="0"/>
        </a:gradFill>
        <a:effectLst/>
      </p:bgPr>
    </p:bg>
    <p:spTree>
      <p:nvGrpSpPr>
        <p:cNvPr id="1" name="Shape 377"/>
        <p:cNvGrpSpPr/>
        <p:nvPr/>
      </p:nvGrpSpPr>
      <p:grpSpPr>
        <a:xfrm>
          <a:off x="0" y="0"/>
          <a:ext cx="0" cy="0"/>
          <a:chOff x="0" y="0"/>
          <a:chExt cx="0" cy="0"/>
        </a:xfrm>
      </p:grpSpPr>
      <p:sp>
        <p:nvSpPr>
          <p:cNvPr id="378" name="Google Shape;378;p9"/>
          <p:cNvSpPr/>
          <p:nvPr/>
        </p:nvSpPr>
        <p:spPr>
          <a:xfrm>
            <a:off x="1348927" y="377103"/>
            <a:ext cx="9285812" cy="183127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1" dirty="0">
                <a:solidFill>
                  <a:schemeClr val="bg1"/>
                </a:solidFill>
                <a:latin typeface="Twentieth Century"/>
                <a:ea typeface="Twentieth Century"/>
                <a:cs typeface="Twentieth Century"/>
                <a:sym typeface="Twentieth Century"/>
              </a:rPr>
              <a:t>Convolutional Neural Networks</a:t>
            </a:r>
            <a:endParaRPr dirty="0">
              <a:solidFill>
                <a:schemeClr val="bg1"/>
              </a:solidFill>
            </a:endParaRPr>
          </a:p>
          <a:p>
            <a:pPr marL="0" marR="0" lvl="0" indent="0" algn="ctr" rtl="0">
              <a:spcBef>
                <a:spcPts val="600"/>
              </a:spcBef>
              <a:spcAft>
                <a:spcPts val="0"/>
              </a:spcAft>
              <a:buNone/>
            </a:pPr>
            <a:endParaRPr sz="5400" b="1" dirty="0">
              <a:solidFill>
                <a:srgbClr val="FF0000"/>
              </a:solidFill>
              <a:latin typeface="Twentieth Century"/>
              <a:ea typeface="Twentieth Century"/>
              <a:cs typeface="Twentieth Century"/>
              <a:sym typeface="Twentieth Century"/>
            </a:endParaRPr>
          </a:p>
        </p:txBody>
      </p:sp>
      <p:sp>
        <p:nvSpPr>
          <p:cNvPr id="379" name="Google Shape;379;p9"/>
          <p:cNvSpPr/>
          <p:nvPr/>
        </p:nvSpPr>
        <p:spPr>
          <a:xfrm>
            <a:off x="3343317" y="1612854"/>
            <a:ext cx="1716741" cy="1233732"/>
          </a:xfrm>
          <a:prstGeom prst="round2DiagRect">
            <a:avLst>
              <a:gd name="adj1" fmla="val 16667"/>
              <a:gd name="adj2" fmla="val 0"/>
            </a:avLst>
          </a:prstGeom>
          <a:gradFill>
            <a:gsLst>
              <a:gs pos="0">
                <a:srgbClr val="FFE8D6"/>
              </a:gs>
              <a:gs pos="100000">
                <a:srgbClr val="FFC58C"/>
              </a:gs>
            </a:gsLst>
            <a:lin ang="5040000" scaled="0"/>
          </a:gra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dirty="0">
                <a:solidFill>
                  <a:srgbClr val="FF0000"/>
                </a:solidFill>
                <a:latin typeface="Twentieth Century"/>
                <a:ea typeface="Twentieth Century"/>
                <a:cs typeface="Twentieth Century"/>
                <a:sym typeface="Twentieth Century"/>
              </a:rPr>
              <a:t>Convolution</a:t>
            </a:r>
            <a:endParaRPr dirty="0">
              <a:solidFill>
                <a:srgbClr val="FF0000"/>
              </a:solidFill>
            </a:endParaRPr>
          </a:p>
          <a:p>
            <a:pPr marL="0" marR="0" lvl="0" indent="0" algn="ctr" rtl="0">
              <a:spcBef>
                <a:spcPts val="0"/>
              </a:spcBef>
              <a:spcAft>
                <a:spcPts val="0"/>
              </a:spcAft>
              <a:buNone/>
            </a:pPr>
            <a:r>
              <a:rPr lang="en-US" sz="1800" b="1" dirty="0">
                <a:solidFill>
                  <a:srgbClr val="FF0000"/>
                </a:solidFill>
                <a:latin typeface="Twentieth Century"/>
                <a:ea typeface="Twentieth Century"/>
                <a:cs typeface="Twentieth Century"/>
                <a:sym typeface="Twentieth Century"/>
              </a:rPr>
              <a:t>16 </a:t>
            </a:r>
            <a:endParaRPr dirty="0">
              <a:solidFill>
                <a:srgbClr val="FF0000"/>
              </a:solidFill>
            </a:endParaRPr>
          </a:p>
          <a:p>
            <a:pPr marL="0" marR="0" lvl="0" indent="0" algn="ctr" rtl="0">
              <a:spcBef>
                <a:spcPts val="0"/>
              </a:spcBef>
              <a:spcAft>
                <a:spcPts val="0"/>
              </a:spcAft>
              <a:buNone/>
            </a:pPr>
            <a:r>
              <a:rPr lang="en-US" sz="1800" b="1" dirty="0" err="1">
                <a:solidFill>
                  <a:srgbClr val="FF0000"/>
                </a:solidFill>
                <a:latin typeface="Twentieth Century"/>
                <a:ea typeface="Twentieth Century"/>
                <a:cs typeface="Twentieth Century"/>
                <a:sym typeface="Twentieth Century"/>
              </a:rPr>
              <a:t>ReLU</a:t>
            </a:r>
            <a:endParaRPr sz="1800" dirty="0">
              <a:solidFill>
                <a:srgbClr val="FF0000"/>
              </a:solidFill>
              <a:latin typeface="Twentieth Century"/>
              <a:ea typeface="Twentieth Century"/>
              <a:cs typeface="Twentieth Century"/>
              <a:sym typeface="Twentieth Century"/>
            </a:endParaRPr>
          </a:p>
        </p:txBody>
      </p:sp>
      <p:sp>
        <p:nvSpPr>
          <p:cNvPr id="380" name="Google Shape;380;p9"/>
          <p:cNvSpPr/>
          <p:nvPr/>
        </p:nvSpPr>
        <p:spPr>
          <a:xfrm>
            <a:off x="8297587" y="1612854"/>
            <a:ext cx="535343" cy="1233732"/>
          </a:xfrm>
          <a:prstGeom prst="chevron">
            <a:avLst>
              <a:gd name="adj" fmla="val 50000"/>
            </a:avLst>
          </a:prstGeom>
          <a:solidFill>
            <a:schemeClr val="accent2"/>
          </a:solidFill>
          <a:ln w="222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0000"/>
              </a:solidFill>
              <a:latin typeface="Twentieth Century"/>
              <a:ea typeface="Twentieth Century"/>
              <a:cs typeface="Twentieth Century"/>
              <a:sym typeface="Twentieth Century"/>
            </a:endParaRPr>
          </a:p>
        </p:txBody>
      </p:sp>
      <p:sp>
        <p:nvSpPr>
          <p:cNvPr id="381" name="Google Shape;381;p9"/>
          <p:cNvSpPr/>
          <p:nvPr/>
        </p:nvSpPr>
        <p:spPr>
          <a:xfrm>
            <a:off x="3271504" y="3293737"/>
            <a:ext cx="1716741" cy="1233732"/>
          </a:xfrm>
          <a:prstGeom prst="round2DiagRect">
            <a:avLst>
              <a:gd name="adj1" fmla="val 16667"/>
              <a:gd name="adj2" fmla="val 0"/>
            </a:avLst>
          </a:prstGeom>
          <a:gradFill>
            <a:gsLst>
              <a:gs pos="0">
                <a:srgbClr val="FFE8D6"/>
              </a:gs>
              <a:gs pos="100000">
                <a:srgbClr val="FFC58C"/>
              </a:gs>
            </a:gsLst>
            <a:lin ang="5040000" scaled="0"/>
          </a:gra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dirty="0">
                <a:solidFill>
                  <a:srgbClr val="FF0000"/>
                </a:solidFill>
                <a:latin typeface="Twentieth Century"/>
                <a:ea typeface="Twentieth Century"/>
                <a:cs typeface="Twentieth Century"/>
                <a:sym typeface="Twentieth Century"/>
              </a:rPr>
              <a:t>Max Pooling </a:t>
            </a:r>
            <a:endParaRPr dirty="0">
              <a:solidFill>
                <a:srgbClr val="FF0000"/>
              </a:solidFill>
            </a:endParaRPr>
          </a:p>
        </p:txBody>
      </p:sp>
      <p:sp>
        <p:nvSpPr>
          <p:cNvPr id="382" name="Google Shape;382;p9"/>
          <p:cNvSpPr/>
          <p:nvPr/>
        </p:nvSpPr>
        <p:spPr>
          <a:xfrm>
            <a:off x="490556" y="3444125"/>
            <a:ext cx="1716741" cy="1233732"/>
          </a:xfrm>
          <a:prstGeom prst="round2DiagRect">
            <a:avLst>
              <a:gd name="adj1" fmla="val 16667"/>
              <a:gd name="adj2" fmla="val 0"/>
            </a:avLst>
          </a:prstGeom>
          <a:gradFill>
            <a:gsLst>
              <a:gs pos="0">
                <a:srgbClr val="FFE8D6"/>
              </a:gs>
              <a:gs pos="100000">
                <a:srgbClr val="FFC58C"/>
              </a:gs>
            </a:gsLst>
            <a:lin ang="5040000" scaled="0"/>
          </a:gra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dirty="0">
                <a:solidFill>
                  <a:srgbClr val="FF0000"/>
                </a:solidFill>
                <a:latin typeface="Twentieth Century"/>
                <a:ea typeface="Twentieth Century"/>
                <a:cs typeface="Twentieth Century"/>
                <a:sym typeface="Twentieth Century"/>
              </a:rPr>
              <a:t>Convolution</a:t>
            </a:r>
            <a:endParaRPr dirty="0">
              <a:solidFill>
                <a:srgbClr val="FF0000"/>
              </a:solidFill>
            </a:endParaRPr>
          </a:p>
          <a:p>
            <a:pPr marL="0" marR="0" lvl="0" indent="0" algn="ctr" rtl="0">
              <a:spcBef>
                <a:spcPts val="0"/>
              </a:spcBef>
              <a:spcAft>
                <a:spcPts val="0"/>
              </a:spcAft>
              <a:buNone/>
            </a:pPr>
            <a:r>
              <a:rPr lang="en-US" sz="1800" b="1" dirty="0">
                <a:solidFill>
                  <a:srgbClr val="FF0000"/>
                </a:solidFill>
                <a:latin typeface="Twentieth Century"/>
                <a:ea typeface="Twentieth Century"/>
                <a:cs typeface="Twentieth Century"/>
                <a:sym typeface="Twentieth Century"/>
              </a:rPr>
              <a:t>32</a:t>
            </a:r>
            <a:endParaRPr dirty="0">
              <a:solidFill>
                <a:srgbClr val="FF0000"/>
              </a:solidFill>
            </a:endParaRPr>
          </a:p>
          <a:p>
            <a:pPr marL="0" marR="0" lvl="0" indent="0" algn="ctr" rtl="0">
              <a:spcBef>
                <a:spcPts val="0"/>
              </a:spcBef>
              <a:spcAft>
                <a:spcPts val="0"/>
              </a:spcAft>
              <a:buNone/>
            </a:pPr>
            <a:r>
              <a:rPr lang="en-US" sz="1800" b="1" dirty="0" err="1">
                <a:solidFill>
                  <a:srgbClr val="FF0000"/>
                </a:solidFill>
                <a:latin typeface="Twentieth Century"/>
                <a:ea typeface="Twentieth Century"/>
                <a:cs typeface="Twentieth Century"/>
                <a:sym typeface="Twentieth Century"/>
              </a:rPr>
              <a:t>ReLU</a:t>
            </a:r>
            <a:endParaRPr sz="1800" dirty="0">
              <a:solidFill>
                <a:srgbClr val="FF0000"/>
              </a:solidFill>
              <a:latin typeface="Twentieth Century"/>
              <a:ea typeface="Twentieth Century"/>
              <a:cs typeface="Twentieth Century"/>
              <a:sym typeface="Twentieth Century"/>
            </a:endParaRPr>
          </a:p>
        </p:txBody>
      </p:sp>
      <p:sp>
        <p:nvSpPr>
          <p:cNvPr id="383" name="Google Shape;383;p9"/>
          <p:cNvSpPr/>
          <p:nvPr/>
        </p:nvSpPr>
        <p:spPr>
          <a:xfrm>
            <a:off x="6283889" y="1612854"/>
            <a:ext cx="1716741" cy="1233732"/>
          </a:xfrm>
          <a:prstGeom prst="round2DiagRect">
            <a:avLst>
              <a:gd name="adj1" fmla="val 16667"/>
              <a:gd name="adj2" fmla="val 0"/>
            </a:avLst>
          </a:prstGeom>
          <a:gradFill>
            <a:gsLst>
              <a:gs pos="0">
                <a:srgbClr val="FFE8D6"/>
              </a:gs>
              <a:gs pos="100000">
                <a:srgbClr val="FFC58C"/>
              </a:gs>
            </a:gsLst>
            <a:lin ang="5040000" scaled="0"/>
          </a:gra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dirty="0">
                <a:solidFill>
                  <a:srgbClr val="FF0000"/>
                </a:solidFill>
                <a:latin typeface="Twentieth Century"/>
                <a:ea typeface="Twentieth Century"/>
                <a:cs typeface="Twentieth Century"/>
                <a:sym typeface="Twentieth Century"/>
              </a:rPr>
              <a:t>Max Pooling</a:t>
            </a:r>
            <a:r>
              <a:rPr lang="en-US" sz="1800" dirty="0">
                <a:solidFill>
                  <a:srgbClr val="FF0000"/>
                </a:solidFill>
                <a:latin typeface="Twentieth Century"/>
                <a:ea typeface="Twentieth Century"/>
                <a:cs typeface="Twentieth Century"/>
                <a:sym typeface="Twentieth Century"/>
              </a:rPr>
              <a:t>  </a:t>
            </a:r>
            <a:endParaRPr dirty="0">
              <a:solidFill>
                <a:srgbClr val="FF0000"/>
              </a:solidFill>
            </a:endParaRPr>
          </a:p>
        </p:txBody>
      </p:sp>
      <p:sp>
        <p:nvSpPr>
          <p:cNvPr id="384" name="Google Shape;384;p9"/>
          <p:cNvSpPr/>
          <p:nvPr/>
        </p:nvSpPr>
        <p:spPr>
          <a:xfrm>
            <a:off x="8178385" y="3293737"/>
            <a:ext cx="535343" cy="1233732"/>
          </a:xfrm>
          <a:prstGeom prst="chevron">
            <a:avLst>
              <a:gd name="adj" fmla="val 50000"/>
            </a:avLst>
          </a:prstGeom>
          <a:solidFill>
            <a:schemeClr val="accent2"/>
          </a:solidFill>
          <a:ln w="222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0000"/>
              </a:solidFill>
              <a:latin typeface="Twentieth Century"/>
              <a:ea typeface="Twentieth Century"/>
              <a:cs typeface="Twentieth Century"/>
              <a:sym typeface="Twentieth Century"/>
            </a:endParaRPr>
          </a:p>
        </p:txBody>
      </p:sp>
      <p:sp>
        <p:nvSpPr>
          <p:cNvPr id="385" name="Google Shape;385;p9"/>
          <p:cNvSpPr/>
          <p:nvPr/>
        </p:nvSpPr>
        <p:spPr>
          <a:xfrm>
            <a:off x="2550312" y="1612854"/>
            <a:ext cx="535343" cy="1233732"/>
          </a:xfrm>
          <a:prstGeom prst="chevron">
            <a:avLst>
              <a:gd name="adj" fmla="val 50000"/>
            </a:avLst>
          </a:prstGeom>
          <a:solidFill>
            <a:schemeClr val="accent2"/>
          </a:solidFill>
          <a:ln w="222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0000"/>
              </a:solidFill>
              <a:latin typeface="Twentieth Century"/>
              <a:ea typeface="Twentieth Century"/>
              <a:cs typeface="Twentieth Century"/>
              <a:sym typeface="Twentieth Century"/>
            </a:endParaRPr>
          </a:p>
        </p:txBody>
      </p:sp>
      <p:sp>
        <p:nvSpPr>
          <p:cNvPr id="386" name="Google Shape;386;p9"/>
          <p:cNvSpPr/>
          <p:nvPr/>
        </p:nvSpPr>
        <p:spPr>
          <a:xfrm>
            <a:off x="5368067" y="1612854"/>
            <a:ext cx="535343" cy="1233732"/>
          </a:xfrm>
          <a:prstGeom prst="chevron">
            <a:avLst>
              <a:gd name="adj" fmla="val 50000"/>
            </a:avLst>
          </a:prstGeom>
          <a:solidFill>
            <a:schemeClr val="accent2"/>
          </a:solidFill>
          <a:ln w="222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0000"/>
              </a:solidFill>
              <a:latin typeface="Twentieth Century"/>
              <a:ea typeface="Twentieth Century"/>
              <a:cs typeface="Twentieth Century"/>
              <a:sym typeface="Twentieth Century"/>
            </a:endParaRPr>
          </a:p>
        </p:txBody>
      </p:sp>
      <p:sp>
        <p:nvSpPr>
          <p:cNvPr id="387" name="Google Shape;387;p9"/>
          <p:cNvSpPr/>
          <p:nvPr/>
        </p:nvSpPr>
        <p:spPr>
          <a:xfrm>
            <a:off x="11023349" y="3293737"/>
            <a:ext cx="535343" cy="1233732"/>
          </a:xfrm>
          <a:prstGeom prst="chevron">
            <a:avLst>
              <a:gd name="adj" fmla="val 50000"/>
            </a:avLst>
          </a:prstGeom>
          <a:solidFill>
            <a:schemeClr val="accent2"/>
          </a:solidFill>
          <a:ln w="222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0000"/>
              </a:solidFill>
              <a:latin typeface="Twentieth Century"/>
              <a:ea typeface="Twentieth Century"/>
              <a:cs typeface="Twentieth Century"/>
              <a:sym typeface="Twentieth Century"/>
            </a:endParaRPr>
          </a:p>
        </p:txBody>
      </p:sp>
      <p:sp>
        <p:nvSpPr>
          <p:cNvPr id="388" name="Google Shape;388;p9"/>
          <p:cNvSpPr/>
          <p:nvPr/>
        </p:nvSpPr>
        <p:spPr>
          <a:xfrm>
            <a:off x="2456262" y="5063352"/>
            <a:ext cx="535343" cy="1233732"/>
          </a:xfrm>
          <a:prstGeom prst="chevron">
            <a:avLst>
              <a:gd name="adj" fmla="val 50000"/>
            </a:avLst>
          </a:prstGeom>
          <a:solidFill>
            <a:schemeClr val="accent2"/>
          </a:solidFill>
          <a:ln w="222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0000"/>
              </a:solidFill>
              <a:latin typeface="Twentieth Century"/>
              <a:ea typeface="Twentieth Century"/>
              <a:cs typeface="Twentieth Century"/>
              <a:sym typeface="Twentieth Century"/>
            </a:endParaRPr>
          </a:p>
        </p:txBody>
      </p:sp>
      <p:sp>
        <p:nvSpPr>
          <p:cNvPr id="389" name="Google Shape;389;p9"/>
          <p:cNvSpPr/>
          <p:nvPr/>
        </p:nvSpPr>
        <p:spPr>
          <a:xfrm>
            <a:off x="5335002" y="3293737"/>
            <a:ext cx="535343" cy="1233732"/>
          </a:xfrm>
          <a:prstGeom prst="chevron">
            <a:avLst>
              <a:gd name="adj" fmla="val 50000"/>
            </a:avLst>
          </a:prstGeom>
          <a:solidFill>
            <a:schemeClr val="accent2"/>
          </a:solidFill>
          <a:ln w="222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0000"/>
              </a:solidFill>
              <a:latin typeface="Twentieth Century"/>
              <a:ea typeface="Twentieth Century"/>
              <a:cs typeface="Twentieth Century"/>
              <a:sym typeface="Twentieth Century"/>
            </a:endParaRPr>
          </a:p>
        </p:txBody>
      </p:sp>
      <p:sp>
        <p:nvSpPr>
          <p:cNvPr id="390" name="Google Shape;390;p9"/>
          <p:cNvSpPr/>
          <p:nvPr/>
        </p:nvSpPr>
        <p:spPr>
          <a:xfrm>
            <a:off x="2481843" y="3444125"/>
            <a:ext cx="535343" cy="1233732"/>
          </a:xfrm>
          <a:prstGeom prst="chevron">
            <a:avLst>
              <a:gd name="adj" fmla="val 50000"/>
            </a:avLst>
          </a:prstGeom>
          <a:solidFill>
            <a:schemeClr val="accent2"/>
          </a:solidFill>
          <a:ln w="222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0000"/>
              </a:solidFill>
              <a:latin typeface="Twentieth Century"/>
              <a:ea typeface="Twentieth Century"/>
              <a:cs typeface="Twentieth Century"/>
              <a:sym typeface="Twentieth Century"/>
            </a:endParaRPr>
          </a:p>
        </p:txBody>
      </p:sp>
      <p:sp>
        <p:nvSpPr>
          <p:cNvPr id="391" name="Google Shape;391;p9"/>
          <p:cNvSpPr/>
          <p:nvPr/>
        </p:nvSpPr>
        <p:spPr>
          <a:xfrm>
            <a:off x="6240796" y="3293737"/>
            <a:ext cx="1716741" cy="1233732"/>
          </a:xfrm>
          <a:prstGeom prst="round2DiagRect">
            <a:avLst>
              <a:gd name="adj1" fmla="val 16667"/>
              <a:gd name="adj2" fmla="val 0"/>
            </a:avLst>
          </a:prstGeom>
          <a:gradFill>
            <a:gsLst>
              <a:gs pos="0">
                <a:srgbClr val="FFE8D6"/>
              </a:gs>
              <a:gs pos="100000">
                <a:srgbClr val="FFC58C"/>
              </a:gs>
            </a:gsLst>
            <a:lin ang="5040000" scaled="0"/>
          </a:gra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dirty="0">
                <a:solidFill>
                  <a:srgbClr val="FF0000"/>
                </a:solidFill>
                <a:latin typeface="Twentieth Century"/>
                <a:ea typeface="Twentieth Century"/>
                <a:cs typeface="Twentieth Century"/>
                <a:sym typeface="Twentieth Century"/>
              </a:rPr>
              <a:t>Convolution</a:t>
            </a:r>
            <a:endParaRPr dirty="0">
              <a:solidFill>
                <a:srgbClr val="FF0000"/>
              </a:solidFill>
            </a:endParaRPr>
          </a:p>
          <a:p>
            <a:pPr marL="0" marR="0" lvl="0" indent="0" algn="ctr" rtl="0">
              <a:spcBef>
                <a:spcPts val="0"/>
              </a:spcBef>
              <a:spcAft>
                <a:spcPts val="0"/>
              </a:spcAft>
              <a:buNone/>
            </a:pPr>
            <a:r>
              <a:rPr lang="en-US" sz="1800" b="1" dirty="0">
                <a:solidFill>
                  <a:srgbClr val="FF0000"/>
                </a:solidFill>
                <a:latin typeface="Twentieth Century"/>
                <a:ea typeface="Twentieth Century"/>
                <a:cs typeface="Twentieth Century"/>
                <a:sym typeface="Twentieth Century"/>
              </a:rPr>
              <a:t>64</a:t>
            </a:r>
            <a:endParaRPr dirty="0">
              <a:solidFill>
                <a:srgbClr val="FF0000"/>
              </a:solidFill>
            </a:endParaRPr>
          </a:p>
          <a:p>
            <a:pPr marL="0" marR="0" lvl="0" indent="0" algn="ctr" rtl="0">
              <a:spcBef>
                <a:spcPts val="0"/>
              </a:spcBef>
              <a:spcAft>
                <a:spcPts val="0"/>
              </a:spcAft>
              <a:buNone/>
            </a:pPr>
            <a:r>
              <a:rPr lang="en-US" sz="1800" b="1" dirty="0" err="1">
                <a:solidFill>
                  <a:srgbClr val="FF0000"/>
                </a:solidFill>
                <a:latin typeface="Twentieth Century"/>
                <a:ea typeface="Twentieth Century"/>
                <a:cs typeface="Twentieth Century"/>
                <a:sym typeface="Twentieth Century"/>
              </a:rPr>
              <a:t>ReLU</a:t>
            </a:r>
            <a:endParaRPr sz="1800" dirty="0">
              <a:solidFill>
                <a:srgbClr val="FF0000"/>
              </a:solidFill>
              <a:latin typeface="Twentieth Century"/>
              <a:ea typeface="Twentieth Century"/>
              <a:cs typeface="Twentieth Century"/>
              <a:sym typeface="Twentieth Century"/>
            </a:endParaRPr>
          </a:p>
        </p:txBody>
      </p:sp>
      <p:sp>
        <p:nvSpPr>
          <p:cNvPr id="392" name="Google Shape;392;p9"/>
          <p:cNvSpPr/>
          <p:nvPr/>
        </p:nvSpPr>
        <p:spPr>
          <a:xfrm>
            <a:off x="9089802" y="3293737"/>
            <a:ext cx="1716741" cy="1233732"/>
          </a:xfrm>
          <a:prstGeom prst="round2DiagRect">
            <a:avLst>
              <a:gd name="adj1" fmla="val 16667"/>
              <a:gd name="adj2" fmla="val 0"/>
            </a:avLst>
          </a:prstGeom>
          <a:gradFill>
            <a:gsLst>
              <a:gs pos="0">
                <a:srgbClr val="FFE8D6"/>
              </a:gs>
              <a:gs pos="100000">
                <a:srgbClr val="FFC58C"/>
              </a:gs>
            </a:gsLst>
            <a:lin ang="5040000" scaled="0"/>
          </a:gra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FF0000"/>
                </a:solidFill>
                <a:latin typeface="Twentieth Century"/>
                <a:ea typeface="Twentieth Century"/>
                <a:cs typeface="Twentieth Century"/>
                <a:sym typeface="Twentieth Century"/>
              </a:rPr>
              <a:t>Max Pooling</a:t>
            </a:r>
            <a:r>
              <a:rPr lang="en-US" sz="1800">
                <a:solidFill>
                  <a:srgbClr val="FF0000"/>
                </a:solidFill>
                <a:latin typeface="Twentieth Century"/>
                <a:ea typeface="Twentieth Century"/>
                <a:cs typeface="Twentieth Century"/>
                <a:sym typeface="Twentieth Century"/>
              </a:rPr>
              <a:t>  </a:t>
            </a:r>
            <a:endParaRPr>
              <a:solidFill>
                <a:srgbClr val="FF0000"/>
              </a:solidFill>
            </a:endParaRPr>
          </a:p>
        </p:txBody>
      </p:sp>
      <p:sp>
        <p:nvSpPr>
          <p:cNvPr id="394" name="Google Shape;394;p9"/>
          <p:cNvSpPr/>
          <p:nvPr/>
        </p:nvSpPr>
        <p:spPr>
          <a:xfrm>
            <a:off x="3271505" y="5063352"/>
            <a:ext cx="1716741" cy="1233732"/>
          </a:xfrm>
          <a:prstGeom prst="round2DiagRect">
            <a:avLst>
              <a:gd name="adj1" fmla="val 16667"/>
              <a:gd name="adj2" fmla="val 0"/>
            </a:avLst>
          </a:prstGeom>
          <a:gradFill>
            <a:gsLst>
              <a:gs pos="0">
                <a:srgbClr val="FFE8D6"/>
              </a:gs>
              <a:gs pos="100000">
                <a:srgbClr val="FFC58C"/>
              </a:gs>
            </a:gsLst>
            <a:lin ang="5040000" scaled="0"/>
          </a:gra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FF0000"/>
                </a:solidFill>
                <a:latin typeface="Twentieth Century"/>
                <a:ea typeface="Twentieth Century"/>
                <a:cs typeface="Twentieth Century"/>
                <a:sym typeface="Twentieth Century"/>
              </a:rPr>
              <a:t>FULLY CONNECTED</a:t>
            </a:r>
            <a:endParaRPr>
              <a:solidFill>
                <a:srgbClr val="FF0000"/>
              </a:solidFill>
            </a:endParaRPr>
          </a:p>
          <a:p>
            <a:pPr marL="0" marR="0" lvl="0" indent="0" algn="ctr" rtl="0">
              <a:spcBef>
                <a:spcPts val="0"/>
              </a:spcBef>
              <a:spcAft>
                <a:spcPts val="0"/>
              </a:spcAft>
              <a:buNone/>
            </a:pPr>
            <a:r>
              <a:rPr lang="en-US" sz="1800" b="1">
                <a:solidFill>
                  <a:srgbClr val="FF0000"/>
                </a:solidFill>
                <a:latin typeface="Twentieth Century"/>
                <a:ea typeface="Twentieth Century"/>
                <a:cs typeface="Twentieth Century"/>
                <a:sym typeface="Twentieth Century"/>
              </a:rPr>
              <a:t>512</a:t>
            </a:r>
            <a:endParaRPr>
              <a:solidFill>
                <a:srgbClr val="FF0000"/>
              </a:solidFill>
            </a:endParaRPr>
          </a:p>
        </p:txBody>
      </p:sp>
      <p:sp>
        <p:nvSpPr>
          <p:cNvPr id="395" name="Google Shape;395;p9"/>
          <p:cNvSpPr/>
          <p:nvPr/>
        </p:nvSpPr>
        <p:spPr>
          <a:xfrm>
            <a:off x="6240797" y="5063352"/>
            <a:ext cx="1716741" cy="1233732"/>
          </a:xfrm>
          <a:prstGeom prst="round2DiagRect">
            <a:avLst>
              <a:gd name="adj1" fmla="val 16667"/>
              <a:gd name="adj2" fmla="val 0"/>
            </a:avLst>
          </a:prstGeom>
          <a:gradFill>
            <a:gsLst>
              <a:gs pos="0">
                <a:srgbClr val="FFE8D6"/>
              </a:gs>
              <a:gs pos="100000">
                <a:srgbClr val="FFC58C"/>
              </a:gs>
            </a:gsLst>
            <a:lin ang="5040000" scaled="0"/>
          </a:gra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dirty="0">
                <a:solidFill>
                  <a:srgbClr val="FF0000"/>
                </a:solidFill>
                <a:latin typeface="Twentieth Century"/>
                <a:ea typeface="Twentieth Century"/>
                <a:cs typeface="Twentieth Century"/>
                <a:sym typeface="Twentieth Century"/>
              </a:rPr>
              <a:t>SIGMOID</a:t>
            </a:r>
            <a:endParaRPr sz="1800" dirty="0">
              <a:solidFill>
                <a:srgbClr val="FF0000"/>
              </a:solidFill>
              <a:latin typeface="Twentieth Century"/>
              <a:ea typeface="Twentieth Century"/>
              <a:cs typeface="Twentieth Century"/>
              <a:sym typeface="Twentieth Century"/>
            </a:endParaRPr>
          </a:p>
        </p:txBody>
      </p:sp>
      <p:sp>
        <p:nvSpPr>
          <p:cNvPr id="396" name="Google Shape;396;p9"/>
          <p:cNvSpPr/>
          <p:nvPr/>
        </p:nvSpPr>
        <p:spPr>
          <a:xfrm>
            <a:off x="5297612" y="5063352"/>
            <a:ext cx="535343" cy="1233732"/>
          </a:xfrm>
          <a:prstGeom prst="chevron">
            <a:avLst>
              <a:gd name="adj" fmla="val 50000"/>
            </a:avLst>
          </a:prstGeom>
          <a:solidFill>
            <a:schemeClr val="accent2"/>
          </a:solidFill>
          <a:ln w="222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0000"/>
              </a:solidFill>
              <a:latin typeface="Twentieth Century"/>
              <a:ea typeface="Twentieth Century"/>
              <a:cs typeface="Twentieth Century"/>
              <a:sym typeface="Twentieth Century"/>
            </a:endParaRPr>
          </a:p>
        </p:txBody>
      </p:sp>
      <p:sp>
        <p:nvSpPr>
          <p:cNvPr id="397" name="Google Shape;397;p9"/>
          <p:cNvSpPr/>
          <p:nvPr/>
        </p:nvSpPr>
        <p:spPr>
          <a:xfrm>
            <a:off x="8237880" y="5063352"/>
            <a:ext cx="535343" cy="1233732"/>
          </a:xfrm>
          <a:prstGeom prst="chevron">
            <a:avLst>
              <a:gd name="adj" fmla="val 50000"/>
            </a:avLst>
          </a:prstGeom>
          <a:solidFill>
            <a:schemeClr val="accent2"/>
          </a:solidFill>
          <a:ln w="222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0000"/>
              </a:solidFill>
              <a:latin typeface="Twentieth Century"/>
              <a:ea typeface="Twentieth Century"/>
              <a:cs typeface="Twentieth Century"/>
              <a:sym typeface="Twentieth Century"/>
            </a:endParaRPr>
          </a:p>
        </p:txBody>
      </p:sp>
      <p:sp>
        <p:nvSpPr>
          <p:cNvPr id="398" name="Google Shape;398;p9"/>
          <p:cNvSpPr/>
          <p:nvPr/>
        </p:nvSpPr>
        <p:spPr>
          <a:xfrm>
            <a:off x="9053565" y="4974620"/>
            <a:ext cx="1789216" cy="1233732"/>
          </a:xfrm>
          <a:prstGeom prst="flowChartAlternateProcess">
            <a:avLst/>
          </a:prstGeom>
          <a:solidFill>
            <a:srgbClr val="C00000"/>
          </a:solidFill>
          <a:ln w="15875" cap="flat" cmpd="sng">
            <a:solidFill>
              <a:srgbClr val="70953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dirty="0">
              <a:solidFill>
                <a:srgbClr val="FF0000"/>
              </a:solidFill>
              <a:latin typeface="Twentieth Century"/>
              <a:ea typeface="Twentieth Century"/>
              <a:cs typeface="Twentieth Century"/>
              <a:sym typeface="Twentieth Century"/>
            </a:endParaRPr>
          </a:p>
          <a:p>
            <a:pPr marL="0" marR="0" lvl="0" indent="0" algn="ctr" rtl="0">
              <a:spcBef>
                <a:spcPts val="0"/>
              </a:spcBef>
              <a:spcAft>
                <a:spcPts val="0"/>
              </a:spcAft>
              <a:buNone/>
            </a:pPr>
            <a:endParaRPr sz="2000" b="1" dirty="0">
              <a:solidFill>
                <a:srgbClr val="FF0000"/>
              </a:solidFill>
              <a:latin typeface="Twentieth Century"/>
              <a:ea typeface="Twentieth Century"/>
              <a:cs typeface="Twentieth Century"/>
              <a:sym typeface="Twentieth Century"/>
            </a:endParaRPr>
          </a:p>
          <a:p>
            <a:pPr marL="0" marR="0" lvl="0" indent="0" algn="ctr" rtl="0">
              <a:spcBef>
                <a:spcPts val="0"/>
              </a:spcBef>
              <a:spcAft>
                <a:spcPts val="0"/>
              </a:spcAft>
              <a:buNone/>
            </a:pPr>
            <a:r>
              <a:rPr lang="en-US" sz="2000" b="1" dirty="0">
                <a:solidFill>
                  <a:schemeClr val="bg1"/>
                </a:solidFill>
                <a:latin typeface="Twentieth Century"/>
                <a:ea typeface="Twentieth Century"/>
                <a:cs typeface="Twentieth Century"/>
                <a:sym typeface="Twentieth Century"/>
              </a:rPr>
              <a:t>Zebra</a:t>
            </a:r>
            <a:endParaRPr dirty="0">
              <a:solidFill>
                <a:schemeClr val="bg1"/>
              </a:solidFill>
            </a:endParaRPr>
          </a:p>
          <a:p>
            <a:pPr marL="0" marR="0" lvl="0" indent="0" algn="ctr" rtl="0">
              <a:spcBef>
                <a:spcPts val="0"/>
              </a:spcBef>
              <a:spcAft>
                <a:spcPts val="0"/>
              </a:spcAft>
              <a:buNone/>
            </a:pPr>
            <a:r>
              <a:rPr lang="en-US" sz="2000" b="1" dirty="0">
                <a:solidFill>
                  <a:schemeClr val="bg1"/>
                </a:solidFill>
                <a:latin typeface="Twentieth Century"/>
                <a:ea typeface="Twentieth Century"/>
                <a:cs typeface="Twentieth Century"/>
                <a:sym typeface="Twentieth Century"/>
              </a:rPr>
              <a:t> or </a:t>
            </a:r>
            <a:endParaRPr dirty="0">
              <a:solidFill>
                <a:schemeClr val="bg1"/>
              </a:solidFill>
            </a:endParaRPr>
          </a:p>
          <a:p>
            <a:pPr marL="0" marR="0" lvl="0" indent="0" algn="ctr" rtl="0">
              <a:spcBef>
                <a:spcPts val="0"/>
              </a:spcBef>
              <a:spcAft>
                <a:spcPts val="0"/>
              </a:spcAft>
              <a:buNone/>
            </a:pPr>
            <a:r>
              <a:rPr lang="en-US" sz="2000" b="1" dirty="0">
                <a:solidFill>
                  <a:schemeClr val="bg1"/>
                </a:solidFill>
                <a:latin typeface="Twentieth Century"/>
                <a:ea typeface="Twentieth Century"/>
                <a:cs typeface="Twentieth Century"/>
                <a:sym typeface="Twentieth Century"/>
              </a:rPr>
              <a:t>horse</a:t>
            </a:r>
            <a:endParaRPr sz="2000" b="1" dirty="0">
              <a:solidFill>
                <a:schemeClr val="bg1"/>
              </a:solidFill>
              <a:latin typeface="Twentieth Century"/>
              <a:ea typeface="Twentieth Century"/>
              <a:cs typeface="Twentieth Century"/>
              <a:sym typeface="Twentieth Century"/>
            </a:endParaRPr>
          </a:p>
          <a:p>
            <a:pPr marL="0" marR="0" lvl="0" indent="0" algn="ctr" rtl="0">
              <a:spcBef>
                <a:spcPts val="0"/>
              </a:spcBef>
              <a:spcAft>
                <a:spcPts val="0"/>
              </a:spcAft>
              <a:buNone/>
            </a:pPr>
            <a:endParaRPr sz="2000" b="1" dirty="0">
              <a:solidFill>
                <a:srgbClr val="FF0000"/>
              </a:solidFill>
              <a:latin typeface="Twentieth Century"/>
              <a:ea typeface="Twentieth Century"/>
              <a:cs typeface="Twentieth Century"/>
              <a:sym typeface="Twentieth Century"/>
            </a:endParaRPr>
          </a:p>
          <a:p>
            <a:pPr marL="0" marR="0" lvl="0" indent="0" algn="ctr" rtl="0">
              <a:spcBef>
                <a:spcPts val="0"/>
              </a:spcBef>
              <a:spcAft>
                <a:spcPts val="0"/>
              </a:spcAft>
              <a:buNone/>
            </a:pPr>
            <a:endParaRPr sz="2000" dirty="0">
              <a:solidFill>
                <a:srgbClr val="FF0000"/>
              </a:solidFill>
              <a:latin typeface="Twentieth Century"/>
              <a:ea typeface="Twentieth Century"/>
              <a:cs typeface="Twentieth Century"/>
              <a:sym typeface="Twentieth Century"/>
            </a:endParaRPr>
          </a:p>
        </p:txBody>
      </p:sp>
      <p:pic>
        <p:nvPicPr>
          <p:cNvPr id="399" name="Google Shape;399;p9"/>
          <p:cNvPicPr preferRelativeResize="0"/>
          <p:nvPr/>
        </p:nvPicPr>
        <p:blipFill>
          <a:blip r:embed="rId3">
            <a:alphaModFix/>
          </a:blip>
          <a:stretch>
            <a:fillRect/>
          </a:stretch>
        </p:blipFill>
        <p:spPr>
          <a:xfrm>
            <a:off x="226300" y="1490738"/>
            <a:ext cx="2215775" cy="1477925"/>
          </a:xfrm>
          <a:prstGeom prst="rect">
            <a:avLst/>
          </a:prstGeom>
          <a:noFill/>
          <a:ln>
            <a:noFill/>
          </a:ln>
        </p:spPr>
      </p:pic>
      <p:sp>
        <p:nvSpPr>
          <p:cNvPr id="24" name="Google Shape;393;p9">
            <a:extLst>
              <a:ext uri="{FF2B5EF4-FFF2-40B4-BE49-F238E27FC236}">
                <a16:creationId xmlns:a16="http://schemas.microsoft.com/office/drawing/2014/main" id="{823B29E1-6315-4357-9616-1A63DCB01FDA}"/>
              </a:ext>
            </a:extLst>
          </p:cNvPr>
          <p:cNvSpPr/>
          <p:nvPr/>
        </p:nvSpPr>
        <p:spPr>
          <a:xfrm>
            <a:off x="520172" y="5042631"/>
            <a:ext cx="1716741" cy="1233732"/>
          </a:xfrm>
          <a:prstGeom prst="round2DiagRect">
            <a:avLst>
              <a:gd name="adj1" fmla="val 16667"/>
              <a:gd name="adj2" fmla="val 0"/>
            </a:avLst>
          </a:prstGeom>
          <a:gradFill>
            <a:gsLst>
              <a:gs pos="0">
                <a:srgbClr val="FFE8D6"/>
              </a:gs>
              <a:gs pos="100000">
                <a:srgbClr val="FFC58C"/>
              </a:gs>
            </a:gsLst>
            <a:lin ang="5040000" scaled="0"/>
          </a:gra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FF0000"/>
                </a:solidFill>
                <a:latin typeface="Twentieth Century"/>
                <a:ea typeface="Twentieth Century"/>
                <a:cs typeface="Twentieth Century"/>
                <a:sym typeface="Twentieth Century"/>
              </a:rPr>
              <a:t>DROPOUT</a:t>
            </a:r>
            <a:endParaRPr sz="1800">
              <a:solidFill>
                <a:srgbClr val="FF0000"/>
              </a:solidFill>
              <a:latin typeface="Twentieth Century"/>
              <a:ea typeface="Twentieth Century"/>
              <a:cs typeface="Twentieth Century"/>
              <a:sym typeface="Twentieth Century"/>
            </a:endParaRPr>
          </a:p>
        </p:txBody>
      </p:sp>
      <p:sp>
        <p:nvSpPr>
          <p:cNvPr id="25" name="Google Shape;393;p9">
            <a:extLst>
              <a:ext uri="{FF2B5EF4-FFF2-40B4-BE49-F238E27FC236}">
                <a16:creationId xmlns:a16="http://schemas.microsoft.com/office/drawing/2014/main" id="{BE75A3B9-2BB9-45FF-8F4F-6E4C3C39A651}"/>
              </a:ext>
            </a:extLst>
          </p:cNvPr>
          <p:cNvSpPr/>
          <p:nvPr/>
        </p:nvSpPr>
        <p:spPr>
          <a:xfrm>
            <a:off x="9133152" y="1612834"/>
            <a:ext cx="1716741" cy="1233732"/>
          </a:xfrm>
          <a:prstGeom prst="round2DiagRect">
            <a:avLst>
              <a:gd name="adj1" fmla="val 16667"/>
              <a:gd name="adj2" fmla="val 0"/>
            </a:avLst>
          </a:prstGeom>
          <a:gradFill>
            <a:gsLst>
              <a:gs pos="0">
                <a:srgbClr val="FFE8D6"/>
              </a:gs>
              <a:gs pos="100000">
                <a:srgbClr val="FFC58C"/>
              </a:gs>
            </a:gsLst>
            <a:lin ang="5040000" scaled="0"/>
          </a:gra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FF0000"/>
                </a:solidFill>
                <a:latin typeface="Twentieth Century"/>
                <a:ea typeface="Twentieth Century"/>
                <a:cs typeface="Twentieth Century"/>
                <a:sym typeface="Twentieth Century"/>
              </a:rPr>
              <a:t>DROPOUT</a:t>
            </a:r>
            <a:endParaRPr sz="1800">
              <a:solidFill>
                <a:srgbClr val="FF0000"/>
              </a:solidFill>
              <a:latin typeface="Twentieth Century"/>
              <a:ea typeface="Twentieth Century"/>
              <a:cs typeface="Twentieth Century"/>
              <a:sym typeface="Twentieth Century"/>
            </a:endParaRPr>
          </a:p>
        </p:txBody>
      </p:sp>
      <p:sp>
        <p:nvSpPr>
          <p:cNvPr id="26" name="Google Shape;387;p9">
            <a:extLst>
              <a:ext uri="{FF2B5EF4-FFF2-40B4-BE49-F238E27FC236}">
                <a16:creationId xmlns:a16="http://schemas.microsoft.com/office/drawing/2014/main" id="{68B0F001-526A-4104-941B-0B2F1AEE9F03}"/>
              </a:ext>
            </a:extLst>
          </p:cNvPr>
          <p:cNvSpPr/>
          <p:nvPr/>
        </p:nvSpPr>
        <p:spPr>
          <a:xfrm>
            <a:off x="11107555" y="1626686"/>
            <a:ext cx="535343" cy="1233732"/>
          </a:xfrm>
          <a:prstGeom prst="chevron">
            <a:avLst>
              <a:gd name="adj" fmla="val 50000"/>
            </a:avLst>
          </a:prstGeom>
          <a:solidFill>
            <a:schemeClr val="accent2"/>
          </a:solidFill>
          <a:ln w="222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0000"/>
              </a:solidFill>
              <a:latin typeface="Twentieth Century"/>
              <a:ea typeface="Twentieth Century"/>
              <a:cs typeface="Twentieth Century"/>
              <a:sym typeface="Twentieth Century"/>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מלבן 5">
            <a:extLst>
              <a:ext uri="{FF2B5EF4-FFF2-40B4-BE49-F238E27FC236}">
                <a16:creationId xmlns:a16="http://schemas.microsoft.com/office/drawing/2014/main" id="{7A6E71C8-E107-49B3-990C-C4AAA232E46C}"/>
              </a:ext>
            </a:extLst>
          </p:cNvPr>
          <p:cNvSpPr/>
          <p:nvPr/>
        </p:nvSpPr>
        <p:spPr>
          <a:xfrm>
            <a:off x="1021546" y="554954"/>
            <a:ext cx="10148932" cy="923330"/>
          </a:xfrm>
          <a:prstGeom prst="rect">
            <a:avLst/>
          </a:prstGeom>
          <a:noFill/>
        </p:spPr>
        <p:txBody>
          <a:bodyPr wrap="none" lIns="91440" tIns="45720" rIns="91440" bIns="45720">
            <a:spAutoFit/>
          </a:bodyPr>
          <a:lstStyle/>
          <a:p>
            <a:pPr algn="ctr"/>
            <a:r>
              <a:rPr lang="en-US" sz="5400" b="1" dirty="0">
                <a:ln w="12700">
                  <a:solidFill>
                    <a:schemeClr val="accent5"/>
                  </a:solidFill>
                  <a:prstDash val="solid"/>
                </a:ln>
                <a:pattFill prst="ltDnDiag">
                  <a:fgClr>
                    <a:schemeClr val="accent5">
                      <a:lumMod val="60000"/>
                      <a:lumOff val="40000"/>
                    </a:schemeClr>
                  </a:fgClr>
                  <a:bgClr>
                    <a:schemeClr val="bg1"/>
                  </a:bgClr>
                </a:pattFill>
              </a:rPr>
              <a:t>Add augmentation to the code</a:t>
            </a:r>
            <a:endParaRPr lang="he-IL" sz="5400" b="1" dirty="0">
              <a:ln w="12700">
                <a:solidFill>
                  <a:schemeClr val="accent5"/>
                </a:solidFill>
                <a:prstDash val="solid"/>
              </a:ln>
              <a:pattFill prst="ltDnDiag">
                <a:fgClr>
                  <a:schemeClr val="accent5">
                    <a:lumMod val="60000"/>
                    <a:lumOff val="40000"/>
                  </a:schemeClr>
                </a:fgClr>
                <a:bgClr>
                  <a:schemeClr val="bg1"/>
                </a:bgClr>
              </a:pattFill>
            </a:endParaRPr>
          </a:p>
        </p:txBody>
      </p:sp>
      <p:pic>
        <p:nvPicPr>
          <p:cNvPr id="3" name="תמונה 2">
            <a:extLst>
              <a:ext uri="{FF2B5EF4-FFF2-40B4-BE49-F238E27FC236}">
                <a16:creationId xmlns:a16="http://schemas.microsoft.com/office/drawing/2014/main" id="{971151BB-DF4C-41FF-9597-333A95FADA9E}"/>
              </a:ext>
            </a:extLst>
          </p:cNvPr>
          <p:cNvPicPr>
            <a:picLocks noChangeAspect="1"/>
          </p:cNvPicPr>
          <p:nvPr/>
        </p:nvPicPr>
        <p:blipFill>
          <a:blip r:embed="rId2"/>
          <a:stretch>
            <a:fillRect/>
          </a:stretch>
        </p:blipFill>
        <p:spPr>
          <a:xfrm>
            <a:off x="1831501" y="1818176"/>
            <a:ext cx="7803037" cy="3499412"/>
          </a:xfrm>
          <a:prstGeom prst="rect">
            <a:avLst/>
          </a:prstGeom>
        </p:spPr>
      </p:pic>
    </p:spTree>
    <p:extLst>
      <p:ext uri="{BB962C8B-B14F-4D97-AF65-F5344CB8AC3E}">
        <p14:creationId xmlns:p14="http://schemas.microsoft.com/office/powerpoint/2010/main" val="42355593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10"/>
          <p:cNvSpPr/>
          <p:nvPr/>
        </p:nvSpPr>
        <p:spPr>
          <a:xfrm>
            <a:off x="679160" y="457625"/>
            <a:ext cx="10575235" cy="1000233"/>
          </a:xfrm>
          <a:prstGeom prst="rect">
            <a:avLst/>
          </a:prstGeom>
          <a:noFill/>
          <a:ln>
            <a:noFill/>
          </a:ln>
        </p:spPr>
        <p:txBody>
          <a:bodyPr spcFirstLastPara="1" wrap="square" lIns="91425" tIns="45700" rIns="91425" bIns="45700" anchor="t" anchorCtr="0">
            <a:spAutoFit/>
          </a:bodyPr>
          <a:lstStyle/>
          <a:p>
            <a:pPr marL="0" marR="0" lvl="0" indent="0" algn="ctr" rtl="0">
              <a:spcBef>
                <a:spcPts val="600"/>
              </a:spcBef>
              <a:spcAft>
                <a:spcPts val="0"/>
              </a:spcAft>
              <a:buNone/>
            </a:pPr>
            <a:r>
              <a:rPr lang="en-US" sz="5400" b="1" dirty="0">
                <a:solidFill>
                  <a:schemeClr val="bg1"/>
                </a:solidFill>
                <a:latin typeface="Twentieth Century"/>
                <a:ea typeface="Twentieth Century"/>
                <a:cs typeface="Twentieth Century"/>
                <a:sym typeface="Twentieth Century"/>
              </a:rPr>
              <a:t>Result after fix the over fitting</a:t>
            </a:r>
            <a:endParaRPr sz="5400" b="1" dirty="0">
              <a:solidFill>
                <a:schemeClr val="bg1"/>
              </a:solidFill>
              <a:latin typeface="Twentieth Century"/>
              <a:ea typeface="Twentieth Century"/>
              <a:cs typeface="Twentieth Century"/>
              <a:sym typeface="Twentieth Century"/>
            </a:endParaRPr>
          </a:p>
        </p:txBody>
      </p:sp>
      <p:sp>
        <p:nvSpPr>
          <p:cNvPr id="405" name="Google Shape;405;p10"/>
          <p:cNvSpPr txBox="1"/>
          <p:nvPr/>
        </p:nvSpPr>
        <p:spPr>
          <a:xfrm>
            <a:off x="954913" y="1905038"/>
            <a:ext cx="1073551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lt1"/>
                </a:solidFill>
                <a:latin typeface="Twentieth Century"/>
                <a:ea typeface="Twentieth Century"/>
                <a:cs typeface="Twentieth Century"/>
                <a:sym typeface="Twentieth Century"/>
              </a:rPr>
              <a:t>  </a:t>
            </a:r>
            <a:endParaRPr dirty="0"/>
          </a:p>
        </p:txBody>
      </p:sp>
      <p:pic>
        <p:nvPicPr>
          <p:cNvPr id="8" name="תמונה 7">
            <a:extLst>
              <a:ext uri="{FF2B5EF4-FFF2-40B4-BE49-F238E27FC236}">
                <a16:creationId xmlns:a16="http://schemas.microsoft.com/office/drawing/2014/main" id="{ADB11FE3-A33D-4199-B3DB-F1DE6EE8B656}"/>
              </a:ext>
            </a:extLst>
          </p:cNvPr>
          <p:cNvPicPr/>
          <p:nvPr/>
        </p:nvPicPr>
        <p:blipFill>
          <a:blip r:embed="rId3"/>
          <a:stretch>
            <a:fillRect/>
          </a:stretch>
        </p:blipFill>
        <p:spPr>
          <a:xfrm>
            <a:off x="1517516" y="1781300"/>
            <a:ext cx="8898525" cy="4378528"/>
          </a:xfrm>
          <a:prstGeom prst="rect">
            <a:avLst/>
          </a:prstGeom>
        </p:spPr>
      </p:pic>
      <p:sp>
        <p:nvSpPr>
          <p:cNvPr id="9" name="מלבן 8">
            <a:extLst>
              <a:ext uri="{FF2B5EF4-FFF2-40B4-BE49-F238E27FC236}">
                <a16:creationId xmlns:a16="http://schemas.microsoft.com/office/drawing/2014/main" id="{960EA971-F681-43CC-8CDA-6FC184E275D3}"/>
              </a:ext>
            </a:extLst>
          </p:cNvPr>
          <p:cNvSpPr/>
          <p:nvPr/>
        </p:nvSpPr>
        <p:spPr>
          <a:xfrm>
            <a:off x="7976681" y="3275111"/>
            <a:ext cx="1740548" cy="307777"/>
          </a:xfrm>
          <a:prstGeom prst="rect">
            <a:avLst/>
          </a:prstGeom>
        </p:spPr>
        <p:txBody>
          <a:bodyPr wrap="square">
            <a:spAutoFit/>
          </a:bodyPr>
          <a:lstStyle/>
          <a:p>
            <a:r>
              <a:rPr lang="en-US" dirty="0">
                <a:solidFill>
                  <a:srgbClr val="FF0000"/>
                </a:solidFill>
              </a:rPr>
              <a:t>Val Loss : 0.108</a:t>
            </a:r>
          </a:p>
        </p:txBody>
      </p:sp>
      <p:sp>
        <p:nvSpPr>
          <p:cNvPr id="10" name="מלבן 9">
            <a:extLst>
              <a:ext uri="{FF2B5EF4-FFF2-40B4-BE49-F238E27FC236}">
                <a16:creationId xmlns:a16="http://schemas.microsoft.com/office/drawing/2014/main" id="{B32A606F-2A90-4034-BC93-6C836DB76E7A}"/>
              </a:ext>
            </a:extLst>
          </p:cNvPr>
          <p:cNvSpPr/>
          <p:nvPr/>
        </p:nvSpPr>
        <p:spPr>
          <a:xfrm>
            <a:off x="3864219" y="3322618"/>
            <a:ext cx="1290738" cy="307777"/>
          </a:xfrm>
          <a:prstGeom prst="rect">
            <a:avLst/>
          </a:prstGeom>
        </p:spPr>
        <p:txBody>
          <a:bodyPr wrap="none">
            <a:spAutoFit/>
          </a:bodyPr>
          <a:lstStyle/>
          <a:p>
            <a:r>
              <a:rPr lang="en-US" dirty="0">
                <a:solidFill>
                  <a:srgbClr val="FF0000"/>
                </a:solidFill>
              </a:rPr>
              <a:t>Val Acc : 0.96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12"/>
          <p:cNvSpPr/>
          <p:nvPr/>
        </p:nvSpPr>
        <p:spPr>
          <a:xfrm>
            <a:off x="694329" y="600839"/>
            <a:ext cx="10575235"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1" dirty="0">
                <a:solidFill>
                  <a:schemeClr val="lt1"/>
                </a:solidFill>
                <a:latin typeface="Twentieth Century"/>
                <a:ea typeface="Twentieth Century"/>
                <a:cs typeface="Twentieth Century"/>
                <a:sym typeface="Twentieth Century"/>
              </a:rPr>
              <a:t>Final result </a:t>
            </a:r>
            <a:endParaRPr sz="5400" b="1" dirty="0">
              <a:solidFill>
                <a:schemeClr val="accent3"/>
              </a:solidFill>
              <a:latin typeface="Twentieth Century"/>
              <a:ea typeface="Twentieth Century"/>
              <a:cs typeface="Twentieth Century"/>
              <a:sym typeface="Twentieth Century"/>
            </a:endParaRPr>
          </a:p>
        </p:txBody>
      </p:sp>
      <p:pic>
        <p:nvPicPr>
          <p:cNvPr id="7" name="תמונה 6">
            <a:extLst>
              <a:ext uri="{FF2B5EF4-FFF2-40B4-BE49-F238E27FC236}">
                <a16:creationId xmlns:a16="http://schemas.microsoft.com/office/drawing/2014/main" id="{7BDBDB34-BD44-4085-86E6-8378A2290946}"/>
              </a:ext>
            </a:extLst>
          </p:cNvPr>
          <p:cNvPicPr/>
          <p:nvPr/>
        </p:nvPicPr>
        <p:blipFill>
          <a:blip r:embed="rId3"/>
          <a:stretch>
            <a:fillRect/>
          </a:stretch>
        </p:blipFill>
        <p:spPr>
          <a:xfrm>
            <a:off x="1065840" y="1878005"/>
            <a:ext cx="9770773" cy="4172599"/>
          </a:xfrm>
          <a:prstGeom prst="rect">
            <a:avLst/>
          </a:prstGeom>
        </p:spPr>
      </p:pic>
      <p:sp>
        <p:nvSpPr>
          <p:cNvPr id="2" name="תיבת טקסט 1">
            <a:extLst>
              <a:ext uri="{FF2B5EF4-FFF2-40B4-BE49-F238E27FC236}">
                <a16:creationId xmlns:a16="http://schemas.microsoft.com/office/drawing/2014/main" id="{DDA242B4-3677-4C2F-AA25-1B81F495B682}"/>
              </a:ext>
            </a:extLst>
          </p:cNvPr>
          <p:cNvSpPr txBox="1"/>
          <p:nvPr/>
        </p:nvSpPr>
        <p:spPr>
          <a:xfrm>
            <a:off x="1065840" y="1508673"/>
            <a:ext cx="7743781" cy="369332"/>
          </a:xfrm>
          <a:prstGeom prst="rect">
            <a:avLst/>
          </a:prstGeom>
          <a:noFill/>
        </p:spPr>
        <p:txBody>
          <a:bodyPr wrap="square" rtlCol="1">
            <a:spAutoFit/>
          </a:bodyPr>
          <a:lstStyle/>
          <a:p>
            <a:r>
              <a:rPr lang="en-US" sz="1800" b="1" dirty="0"/>
              <a:t>We let our final model run on the pictures from the test section:</a:t>
            </a:r>
            <a:endParaRPr lang="he-IL" b="1" dirty="0"/>
          </a:p>
        </p:txBody>
      </p:sp>
      <p:sp>
        <p:nvSpPr>
          <p:cNvPr id="9" name="מלבן 8">
            <a:extLst>
              <a:ext uri="{FF2B5EF4-FFF2-40B4-BE49-F238E27FC236}">
                <a16:creationId xmlns:a16="http://schemas.microsoft.com/office/drawing/2014/main" id="{F564AC36-85D1-4289-A228-1264B8D8DC12}"/>
              </a:ext>
            </a:extLst>
          </p:cNvPr>
          <p:cNvSpPr/>
          <p:nvPr/>
        </p:nvSpPr>
        <p:spPr>
          <a:xfrm>
            <a:off x="3805853" y="3731177"/>
            <a:ext cx="1378904" cy="307777"/>
          </a:xfrm>
          <a:prstGeom prst="rect">
            <a:avLst/>
          </a:prstGeom>
        </p:spPr>
        <p:txBody>
          <a:bodyPr wrap="none">
            <a:spAutoFit/>
          </a:bodyPr>
          <a:lstStyle/>
          <a:p>
            <a:r>
              <a:rPr lang="en-US" dirty="0">
                <a:solidFill>
                  <a:srgbClr val="FF0000"/>
                </a:solidFill>
              </a:rPr>
              <a:t>Test Acc : 0.91</a:t>
            </a:r>
          </a:p>
        </p:txBody>
      </p:sp>
      <p:sp>
        <p:nvSpPr>
          <p:cNvPr id="10" name="מלבן 9">
            <a:extLst>
              <a:ext uri="{FF2B5EF4-FFF2-40B4-BE49-F238E27FC236}">
                <a16:creationId xmlns:a16="http://schemas.microsoft.com/office/drawing/2014/main" id="{92C4DDD2-C571-442E-8245-387516585431}"/>
              </a:ext>
            </a:extLst>
          </p:cNvPr>
          <p:cNvSpPr/>
          <p:nvPr/>
        </p:nvSpPr>
        <p:spPr>
          <a:xfrm>
            <a:off x="7879402" y="3732313"/>
            <a:ext cx="1740548" cy="307777"/>
          </a:xfrm>
          <a:prstGeom prst="rect">
            <a:avLst/>
          </a:prstGeom>
        </p:spPr>
        <p:txBody>
          <a:bodyPr wrap="square">
            <a:spAutoFit/>
          </a:bodyPr>
          <a:lstStyle/>
          <a:p>
            <a:r>
              <a:rPr lang="en-US" dirty="0">
                <a:solidFill>
                  <a:srgbClr val="FF0000"/>
                </a:solidFill>
              </a:rPr>
              <a:t>Test Loss : 0.26</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9"/>
        <p:cNvGrpSpPr/>
        <p:nvPr/>
      </p:nvGrpSpPr>
      <p:grpSpPr>
        <a:xfrm>
          <a:off x="0" y="0"/>
          <a:ext cx="0" cy="0"/>
          <a:chOff x="0" y="0"/>
          <a:chExt cx="0" cy="0"/>
        </a:xfrm>
      </p:grpSpPr>
      <p:pic>
        <p:nvPicPr>
          <p:cNvPr id="240" name="Google Shape;240;p2"/>
          <p:cNvPicPr preferRelativeResize="0"/>
          <p:nvPr/>
        </p:nvPicPr>
        <p:blipFill rotWithShape="1">
          <a:blip r:embed="rId4">
            <a:alphaModFix amt="30000"/>
          </a:blip>
          <a:srcRect/>
          <a:stretch/>
        </p:blipFill>
        <p:spPr>
          <a:xfrm>
            <a:off x="0" y="0"/>
            <a:ext cx="12192003" cy="6858001"/>
          </a:xfrm>
          <a:prstGeom prst="rect">
            <a:avLst/>
          </a:prstGeom>
          <a:noFill/>
          <a:ln>
            <a:noFill/>
          </a:ln>
        </p:spPr>
      </p:pic>
      <p:grpSp>
        <p:nvGrpSpPr>
          <p:cNvPr id="241" name="Google Shape;241;p2"/>
          <p:cNvGrpSpPr/>
          <p:nvPr/>
        </p:nvGrpSpPr>
        <p:grpSpPr>
          <a:xfrm>
            <a:off x="-14288" y="0"/>
            <a:ext cx="12053888" cy="6858001"/>
            <a:chOff x="-14288" y="0"/>
            <a:chExt cx="12053888" cy="6858001"/>
          </a:xfrm>
        </p:grpSpPr>
        <p:grpSp>
          <p:nvGrpSpPr>
            <p:cNvPr id="242" name="Google Shape;242;p2"/>
            <p:cNvGrpSpPr/>
            <p:nvPr/>
          </p:nvGrpSpPr>
          <p:grpSpPr>
            <a:xfrm>
              <a:off x="-14288" y="0"/>
              <a:ext cx="1220788" cy="6858001"/>
              <a:chOff x="-14288" y="0"/>
              <a:chExt cx="1220788" cy="6858001"/>
            </a:xfrm>
          </p:grpSpPr>
          <p:sp>
            <p:nvSpPr>
              <p:cNvPr id="243" name="Google Shape;243;p2"/>
              <p:cNvSpPr/>
              <p:nvPr/>
            </p:nvSpPr>
            <p:spPr>
              <a:xfrm>
                <a:off x="114300" y="4763"/>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95DE"/>
                  </a:gs>
                </a:gsLst>
                <a:lin ang="5400000" scaled="0"/>
              </a:gradFill>
              <a:ln>
                <a:noFill/>
              </a:ln>
            </p:spPr>
          </p:sp>
          <p:sp>
            <p:nvSpPr>
              <p:cNvPr id="247" name="Google Shape;247;p2"/>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95DE"/>
                  </a:gs>
                </a:gsLst>
                <a:lin ang="5400000" scaled="0"/>
              </a:gradFill>
              <a:ln>
                <a:noFill/>
              </a:ln>
            </p:spPr>
          </p:sp>
          <p:sp>
            <p:nvSpPr>
              <p:cNvPr id="249" name="Google Shape;249;p2"/>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250" name="Google Shape;250;p2"/>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95DE"/>
                  </a:gs>
                </a:gsLst>
                <a:lin ang="5400000" scaled="0"/>
              </a:gradFill>
              <a:ln>
                <a:noFill/>
              </a:ln>
            </p:spPr>
          </p:sp>
          <p:sp>
            <p:nvSpPr>
              <p:cNvPr id="253" name="Google Shape;253;p2"/>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4" name="Google Shape;254;p2"/>
              <p:cNvCxnSpPr/>
              <p:nvPr/>
            </p:nvCxnSpPr>
            <p:spPr>
              <a:xfrm>
                <a:off x="-4763" y="9525"/>
                <a:ext cx="0" cy="0"/>
              </a:xfrm>
              <a:prstGeom prst="straightConnector1">
                <a:avLst/>
              </a:prstGeom>
              <a:gradFill>
                <a:gsLst>
                  <a:gs pos="0">
                    <a:schemeClr val="lt2"/>
                  </a:gs>
                  <a:gs pos="100000">
                    <a:srgbClr val="3B95DE"/>
                  </a:gs>
                </a:gsLst>
                <a:lin ang="5400000" scaled="0"/>
              </a:gradFill>
              <a:ln w="9525" cap="flat" cmpd="sng">
                <a:solidFill>
                  <a:srgbClr val="FFFFFF"/>
                </a:solidFill>
                <a:prstDash val="solid"/>
                <a:miter lim="800000"/>
                <a:headEnd type="none" w="med" len="med"/>
                <a:tailEnd type="none" w="med" len="med"/>
              </a:ln>
            </p:spPr>
          </p:cxnSp>
          <p:sp>
            <p:nvSpPr>
              <p:cNvPr id="255" name="Google Shape;255;p2"/>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gradFill>
                <a:gsLst>
                  <a:gs pos="0">
                    <a:schemeClr val="lt2"/>
                  </a:gs>
                  <a:gs pos="100000">
                    <a:srgbClr val="3B95DE"/>
                  </a:gs>
                </a:gsLst>
                <a:lin ang="5400000" scaled="0"/>
              </a:gradFill>
              <a:ln>
                <a:noFill/>
              </a:ln>
            </p:spPr>
          </p:sp>
          <p:sp>
            <p:nvSpPr>
              <p:cNvPr id="256" name="Google Shape;256;p2"/>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95DE"/>
                  </a:gs>
                </a:gsLst>
                <a:lin ang="5400000" scaled="0"/>
              </a:gradFill>
              <a:ln>
                <a:noFill/>
              </a:ln>
            </p:spPr>
          </p:sp>
          <p:sp>
            <p:nvSpPr>
              <p:cNvPr id="257" name="Google Shape;257;p2"/>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258" name="Google Shape;258;p2"/>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133350" y="4662488"/>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95DE"/>
                  </a:gs>
                </a:gsLst>
                <a:lin ang="5400000" scaled="0"/>
              </a:gradFill>
              <a:ln>
                <a:noFill/>
              </a:ln>
            </p:spPr>
          </p:sp>
          <p:sp>
            <p:nvSpPr>
              <p:cNvPr id="261" name="Google Shape;261;p2"/>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95DE"/>
                  </a:gs>
                </a:gsLst>
                <a:lin ang="5400000" scaled="0"/>
              </a:gradFill>
              <a:ln>
                <a:noFill/>
              </a:ln>
            </p:spPr>
          </p:sp>
          <p:sp>
            <p:nvSpPr>
              <p:cNvPr id="263" name="Google Shape;263;p2"/>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95DE"/>
                  </a:gs>
                </a:gsLst>
                <a:lin ang="5400000" scaled="0"/>
              </a:gradFill>
              <a:ln>
                <a:noFill/>
              </a:ln>
            </p:spPr>
          </p:sp>
          <p:sp>
            <p:nvSpPr>
              <p:cNvPr id="265" name="Google Shape;265;p2"/>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266" name="Google Shape;266;p2"/>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95DE"/>
                  </a:gs>
                </a:gsLst>
                <a:lin ang="5400000" scaled="0"/>
              </a:gradFill>
              <a:ln>
                <a:noFill/>
              </a:ln>
            </p:spPr>
          </p:sp>
          <p:sp>
            <p:nvSpPr>
              <p:cNvPr id="269" name="Google Shape;269;p2"/>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270;p2"/>
            <p:cNvGrpSpPr/>
            <p:nvPr/>
          </p:nvGrpSpPr>
          <p:grpSpPr>
            <a:xfrm>
              <a:off x="11364912" y="0"/>
              <a:ext cx="674688" cy="6848476"/>
              <a:chOff x="11364912" y="0"/>
              <a:chExt cx="674688" cy="6848476"/>
            </a:xfrm>
          </p:grpSpPr>
          <p:sp>
            <p:nvSpPr>
              <p:cNvPr id="271" name="Google Shape;271;p2"/>
              <p:cNvSpPr/>
              <p:nvPr/>
            </p:nvSpPr>
            <p:spPr>
              <a:xfrm>
                <a:off x="11483975" y="0"/>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gradFill>
                <a:gsLst>
                  <a:gs pos="0">
                    <a:srgbClr val="82FFFF">
                      <a:alpha val="80000"/>
                    </a:srgbClr>
                  </a:gs>
                  <a:gs pos="100000">
                    <a:srgbClr val="3B95DE">
                      <a:alpha val="60000"/>
                    </a:srgbClr>
                  </a:gs>
                </a:gsLst>
                <a:lin ang="5400000" scaled="0"/>
              </a:gradFill>
              <a:ln>
                <a:noFill/>
              </a:ln>
            </p:spPr>
          </p:sp>
          <p:sp>
            <p:nvSpPr>
              <p:cNvPr id="272" name="Google Shape;272;p2"/>
              <p:cNvSpPr/>
              <p:nvPr/>
            </p:nvSpPr>
            <p:spPr>
              <a:xfrm>
                <a:off x="11364912" y="474663"/>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11631612" y="1539875"/>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11531600" y="569436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gradFill>
                <a:gsLst>
                  <a:gs pos="0">
                    <a:srgbClr val="82FFFF">
                      <a:alpha val="80000"/>
                    </a:srgbClr>
                  </a:gs>
                  <a:gs pos="100000">
                    <a:srgbClr val="3B95DE">
                      <a:alpha val="60000"/>
                    </a:srgbClr>
                  </a:gs>
                </a:gsLst>
                <a:lin ang="5400000" scaled="0"/>
              </a:gradFill>
              <a:ln>
                <a:noFill/>
              </a:ln>
            </p:spPr>
          </p:sp>
          <p:sp>
            <p:nvSpPr>
              <p:cNvPr id="275" name="Google Shape;275;p2"/>
              <p:cNvSpPr/>
              <p:nvPr/>
            </p:nvSpPr>
            <p:spPr>
              <a:xfrm>
                <a:off x="11772900" y="5551488"/>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11710987" y="4763"/>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82FFFF">
                      <a:alpha val="80000"/>
                    </a:srgbClr>
                  </a:gs>
                  <a:gs pos="100000">
                    <a:srgbClr val="3B95DE">
                      <a:alpha val="60000"/>
                    </a:srgbClr>
                  </a:gs>
                </a:gsLst>
                <a:lin ang="5400000" scaled="0"/>
              </a:gradFill>
              <a:ln>
                <a:noFill/>
              </a:ln>
            </p:spPr>
          </p:sp>
          <p:sp>
            <p:nvSpPr>
              <p:cNvPr id="277" name="Google Shape;277;p2"/>
              <p:cNvSpPr/>
              <p:nvPr/>
            </p:nvSpPr>
            <p:spPr>
              <a:xfrm>
                <a:off x="11636375" y="4867275"/>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11441112" y="5046663"/>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82FFFF">
                      <a:alpha val="80000"/>
                    </a:srgbClr>
                  </a:gs>
                  <a:gs pos="100000">
                    <a:srgbClr val="3B95DE">
                      <a:alpha val="60000"/>
                    </a:srgbClr>
                  </a:gs>
                </a:gsLst>
                <a:lin ang="5400000" scaled="0"/>
              </a:gradFill>
              <a:ln>
                <a:noFill/>
              </a:ln>
            </p:spPr>
          </p:sp>
          <p:sp>
            <p:nvSpPr>
              <p:cNvPr id="279" name="Google Shape;279;p2"/>
              <p:cNvSpPr/>
              <p:nvPr/>
            </p:nvSpPr>
            <p:spPr>
              <a:xfrm>
                <a:off x="11849100" y="64166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11939587" y="6596063"/>
                <a:ext cx="23813" cy="252413"/>
              </a:xfrm>
              <a:prstGeom prst="rect">
                <a:avLst/>
              </a:pr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1" name="Google Shape;281;p2"/>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pic>
        <p:nvPicPr>
          <p:cNvPr id="282" name="Google Shape;282;p2"/>
          <p:cNvPicPr preferRelativeResize="0"/>
          <p:nvPr/>
        </p:nvPicPr>
        <p:blipFill rotWithShape="1">
          <a:blip r:embed="rId4">
            <a:alphaModFix amt="30000"/>
          </a:blip>
          <a:srcRect/>
          <a:stretch/>
        </p:blipFill>
        <p:spPr>
          <a:xfrm>
            <a:off x="0" y="0"/>
            <a:ext cx="12192003" cy="6858001"/>
          </a:xfrm>
          <a:prstGeom prst="rect">
            <a:avLst/>
          </a:prstGeom>
          <a:noFill/>
          <a:ln>
            <a:noFill/>
          </a:ln>
        </p:spPr>
      </p:pic>
      <p:sp>
        <p:nvSpPr>
          <p:cNvPr id="283" name="Google Shape;283;p2"/>
          <p:cNvSpPr txBox="1">
            <a:spLocks noGrp="1"/>
          </p:cNvSpPr>
          <p:nvPr>
            <p:ph type="title"/>
          </p:nvPr>
        </p:nvSpPr>
        <p:spPr>
          <a:xfrm>
            <a:off x="1409699" y="989510"/>
            <a:ext cx="4191000" cy="123092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wentieth Century"/>
              <a:buNone/>
            </a:pPr>
            <a:r>
              <a:rPr lang="en-US" sz="4000" b="1">
                <a:latin typeface="Twentieth Century"/>
                <a:ea typeface="Twentieth Century"/>
                <a:cs typeface="Twentieth Century"/>
                <a:sym typeface="Twentieth Century"/>
              </a:rPr>
              <a:t>INTRODUCTION</a:t>
            </a:r>
            <a:endParaRPr/>
          </a:p>
        </p:txBody>
      </p:sp>
      <p:sp>
        <p:nvSpPr>
          <p:cNvPr id="284" name="Google Shape;284;p2"/>
          <p:cNvSpPr txBox="1"/>
          <p:nvPr/>
        </p:nvSpPr>
        <p:spPr>
          <a:xfrm>
            <a:off x="1141412" y="2249487"/>
            <a:ext cx="4459287" cy="3965046"/>
          </a:xfrm>
          <a:prstGeom prst="rect">
            <a:avLst/>
          </a:prstGeom>
          <a:noFill/>
          <a:ln>
            <a:noFill/>
          </a:ln>
        </p:spPr>
        <p:txBody>
          <a:bodyPr spcFirstLastPara="1" wrap="square" lIns="91425" tIns="45700" rIns="91425" bIns="45700" anchor="t" anchorCtr="0">
            <a:normAutofit fontScale="92500" lnSpcReduction="10000"/>
          </a:bodyPr>
          <a:lstStyle/>
          <a:p>
            <a:pPr marL="0" marR="0" lvl="0" indent="0" algn="l" rtl="0">
              <a:lnSpc>
                <a:spcPct val="120000"/>
              </a:lnSpc>
              <a:spcBef>
                <a:spcPts val="0"/>
              </a:spcBef>
              <a:spcAft>
                <a:spcPts val="0"/>
              </a:spcAft>
              <a:buNone/>
            </a:pPr>
            <a:r>
              <a:rPr lang="en-US" sz="2590" b="1" dirty="0">
                <a:solidFill>
                  <a:schemeClr val="lt1"/>
                </a:solidFill>
                <a:latin typeface="Twentieth Century"/>
                <a:ea typeface="Twentieth Century"/>
                <a:cs typeface="Twentieth Century"/>
                <a:sym typeface="Twentieth Century"/>
              </a:rPr>
              <a:t>Image classifier is a very useful and important tool so we wanted to experience it. Thus, we chose to do our final project about it. Specifically, we chose to do our classifier about horses vs zebras which is relatively difficult since they share almost identical shape</a:t>
            </a:r>
            <a:br>
              <a:rPr lang="en-US" sz="2590" b="1" dirty="0">
                <a:solidFill>
                  <a:schemeClr val="lt1"/>
                </a:solidFill>
                <a:latin typeface="Twentieth Century"/>
                <a:ea typeface="Twentieth Century"/>
                <a:cs typeface="Twentieth Century"/>
                <a:sym typeface="Twentieth Century"/>
              </a:rPr>
            </a:br>
            <a:endParaRPr sz="2590" b="1" dirty="0">
              <a:solidFill>
                <a:schemeClr val="lt1"/>
              </a:solidFill>
              <a:latin typeface="Twentieth Century"/>
              <a:ea typeface="Twentieth Century"/>
              <a:cs typeface="Twentieth Century"/>
              <a:sym typeface="Twentieth Century"/>
            </a:endParaRPr>
          </a:p>
        </p:txBody>
      </p:sp>
      <p:pic>
        <p:nvPicPr>
          <p:cNvPr id="285" name="Google Shape;285;p2"/>
          <p:cNvPicPr preferRelativeResize="0"/>
          <p:nvPr/>
        </p:nvPicPr>
        <p:blipFill rotWithShape="1">
          <a:blip r:embed="rId5">
            <a:alphaModFix/>
          </a:blip>
          <a:srcRect/>
          <a:stretch/>
        </p:blipFill>
        <p:spPr>
          <a:xfrm>
            <a:off x="6096000" y="688386"/>
            <a:ext cx="5456279" cy="5456279"/>
          </a:xfrm>
          <a:prstGeom prst="round2DiagRect">
            <a:avLst>
              <a:gd name="adj1" fmla="val 5608"/>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pic>
      <p:grpSp>
        <p:nvGrpSpPr>
          <p:cNvPr id="286" name="Google Shape;286;p2"/>
          <p:cNvGrpSpPr/>
          <p:nvPr/>
        </p:nvGrpSpPr>
        <p:grpSpPr>
          <a:xfrm>
            <a:off x="0" y="0"/>
            <a:ext cx="1220788" cy="6858001"/>
            <a:chOff x="-14288" y="0"/>
            <a:chExt cx="1220788" cy="6858001"/>
          </a:xfrm>
        </p:grpSpPr>
        <p:sp>
          <p:nvSpPr>
            <p:cNvPr id="287" name="Google Shape;287;p2"/>
            <p:cNvSpPr/>
            <p:nvPr/>
          </p:nvSpPr>
          <p:spPr>
            <a:xfrm>
              <a:off x="114300" y="4763"/>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95DE"/>
                </a:gs>
              </a:gsLst>
              <a:lin ang="5400000" scaled="0"/>
            </a:gradFill>
            <a:ln>
              <a:noFill/>
            </a:ln>
          </p:spPr>
        </p:sp>
        <p:sp>
          <p:nvSpPr>
            <p:cNvPr id="291" name="Google Shape;291;p2"/>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95DE"/>
                </a:gs>
              </a:gsLst>
              <a:lin ang="5400000" scaled="0"/>
            </a:gradFill>
            <a:ln>
              <a:noFill/>
            </a:ln>
          </p:spPr>
        </p:sp>
        <p:sp>
          <p:nvSpPr>
            <p:cNvPr id="293" name="Google Shape;293;p2"/>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294" name="Google Shape;294;p2"/>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95DE"/>
                </a:gs>
              </a:gsLst>
              <a:lin ang="5400000" scaled="0"/>
            </a:gradFill>
            <a:ln>
              <a:noFill/>
            </a:ln>
          </p:spPr>
        </p:sp>
        <p:sp>
          <p:nvSpPr>
            <p:cNvPr id="297" name="Google Shape;297;p2"/>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8" name="Google Shape;298;p2"/>
            <p:cNvCxnSpPr/>
            <p:nvPr/>
          </p:nvCxnSpPr>
          <p:spPr>
            <a:xfrm>
              <a:off x="-4763" y="9525"/>
              <a:ext cx="0" cy="0"/>
            </a:xfrm>
            <a:prstGeom prst="straightConnector1">
              <a:avLst/>
            </a:prstGeom>
            <a:gradFill>
              <a:gsLst>
                <a:gs pos="0">
                  <a:schemeClr val="lt2"/>
                </a:gs>
                <a:gs pos="100000">
                  <a:srgbClr val="3B95DE"/>
                </a:gs>
              </a:gsLst>
              <a:lin ang="5400000" scaled="0"/>
            </a:gradFill>
            <a:ln w="9525" cap="flat" cmpd="sng">
              <a:solidFill>
                <a:srgbClr val="FFFFFF"/>
              </a:solidFill>
              <a:prstDash val="solid"/>
              <a:miter lim="800000"/>
              <a:headEnd type="none" w="med" len="med"/>
              <a:tailEnd type="none" w="med" len="med"/>
            </a:ln>
          </p:spPr>
        </p:cxnSp>
        <p:sp>
          <p:nvSpPr>
            <p:cNvPr id="299" name="Google Shape;299;p2"/>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gradFill>
              <a:gsLst>
                <a:gs pos="0">
                  <a:schemeClr val="lt2"/>
                </a:gs>
                <a:gs pos="100000">
                  <a:srgbClr val="3B95DE"/>
                </a:gs>
              </a:gsLst>
              <a:lin ang="5400000" scaled="0"/>
            </a:gradFill>
            <a:ln>
              <a:noFill/>
            </a:ln>
          </p:spPr>
        </p:sp>
        <p:sp>
          <p:nvSpPr>
            <p:cNvPr id="300" name="Google Shape;300;p2"/>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95DE"/>
                </a:gs>
              </a:gsLst>
              <a:lin ang="5400000" scaled="0"/>
            </a:gradFill>
            <a:ln>
              <a:noFill/>
            </a:ln>
          </p:spPr>
        </p:sp>
        <p:sp>
          <p:nvSpPr>
            <p:cNvPr id="301" name="Google Shape;301;p2"/>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302" name="Google Shape;302;p2"/>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133350" y="4662488"/>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95DE"/>
                </a:gs>
              </a:gsLst>
              <a:lin ang="5400000" scaled="0"/>
            </a:gradFill>
            <a:ln>
              <a:noFill/>
            </a:ln>
          </p:spPr>
        </p:sp>
        <p:sp>
          <p:nvSpPr>
            <p:cNvPr id="305" name="Google Shape;305;p2"/>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95DE"/>
                </a:gs>
              </a:gsLst>
              <a:lin ang="5400000" scaled="0"/>
            </a:gradFill>
            <a:ln>
              <a:noFill/>
            </a:ln>
          </p:spPr>
        </p:sp>
        <p:sp>
          <p:nvSpPr>
            <p:cNvPr id="307" name="Google Shape;307;p2"/>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95DE"/>
                </a:gs>
              </a:gsLst>
              <a:lin ang="5400000" scaled="0"/>
            </a:gradFill>
            <a:ln>
              <a:noFill/>
            </a:ln>
          </p:spPr>
        </p:sp>
        <p:sp>
          <p:nvSpPr>
            <p:cNvPr id="309" name="Google Shape;309;p2"/>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310" name="Google Shape;310;p2"/>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95DE"/>
                </a:gs>
              </a:gsLst>
              <a:lin ang="5400000" scaled="0"/>
            </a:gradFill>
            <a:ln>
              <a:noFill/>
            </a:ln>
          </p:spPr>
        </p:sp>
        <p:sp>
          <p:nvSpPr>
            <p:cNvPr id="313" name="Google Shape;313;p2"/>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8"/>
          <p:cNvSpPr/>
          <p:nvPr/>
        </p:nvSpPr>
        <p:spPr>
          <a:xfrm>
            <a:off x="781878" y="377103"/>
            <a:ext cx="10575235" cy="1000233"/>
          </a:xfrm>
          <a:prstGeom prst="rect">
            <a:avLst/>
          </a:prstGeom>
          <a:noFill/>
          <a:ln>
            <a:noFill/>
          </a:ln>
        </p:spPr>
        <p:txBody>
          <a:bodyPr spcFirstLastPara="1" wrap="square" lIns="91425" tIns="45700" rIns="91425" bIns="45700" anchor="t" anchorCtr="0">
            <a:spAutoFit/>
          </a:bodyPr>
          <a:lstStyle/>
          <a:p>
            <a:pPr marL="0" marR="0" lvl="0" indent="0" algn="ctr" rtl="0">
              <a:spcBef>
                <a:spcPts val="600"/>
              </a:spcBef>
              <a:spcAft>
                <a:spcPts val="0"/>
              </a:spcAft>
              <a:buNone/>
            </a:pPr>
            <a:endParaRPr sz="5400" b="1" dirty="0">
              <a:solidFill>
                <a:schemeClr val="accent3"/>
              </a:solidFill>
              <a:latin typeface="Twentieth Century"/>
              <a:ea typeface="Twentieth Century"/>
              <a:cs typeface="Twentieth Century"/>
              <a:sym typeface="Twentieth Century"/>
            </a:endParaRPr>
          </a:p>
        </p:txBody>
      </p:sp>
      <p:sp>
        <p:nvSpPr>
          <p:cNvPr id="373" name="Google Shape;373;p8"/>
          <p:cNvSpPr txBox="1"/>
          <p:nvPr/>
        </p:nvSpPr>
        <p:spPr>
          <a:xfrm>
            <a:off x="1061917" y="805813"/>
            <a:ext cx="10735518" cy="46781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800" b="1" dirty="0">
                <a:solidFill>
                  <a:schemeClr val="bg1"/>
                </a:solidFill>
              </a:rPr>
              <a:t>Our </a:t>
            </a:r>
            <a:r>
              <a:rPr lang="en-US" sz="4800" b="1" dirty="0" err="1">
                <a:solidFill>
                  <a:schemeClr val="bg1"/>
                </a:solidFill>
              </a:rPr>
              <a:t>DataSet</a:t>
            </a:r>
            <a:endParaRPr lang="en-US" sz="4800" b="1" dirty="0">
              <a:solidFill>
                <a:schemeClr val="bg1"/>
              </a:solidFill>
            </a:endParaRPr>
          </a:p>
          <a:p>
            <a:pPr marL="0" marR="0" lvl="0" indent="0" algn="l" rtl="0">
              <a:spcBef>
                <a:spcPts val="0"/>
              </a:spcBef>
              <a:spcAft>
                <a:spcPts val="0"/>
              </a:spcAft>
              <a:buNone/>
            </a:pPr>
            <a:endParaRPr lang="en-US" sz="2800" b="1" dirty="0">
              <a:solidFill>
                <a:schemeClr val="bg1"/>
              </a:solidFill>
            </a:endParaRPr>
          </a:p>
          <a:p>
            <a:pPr marL="0" marR="0" lvl="0" indent="0" algn="l" rtl="0">
              <a:spcBef>
                <a:spcPts val="0"/>
              </a:spcBef>
              <a:spcAft>
                <a:spcPts val="0"/>
              </a:spcAft>
              <a:buNone/>
            </a:pPr>
            <a:endParaRPr lang="en-US" sz="2800" b="1" dirty="0">
              <a:solidFill>
                <a:schemeClr val="bg1"/>
              </a:solidFill>
            </a:endParaRPr>
          </a:p>
          <a:p>
            <a:pPr marL="285750" lvl="0" indent="-285750">
              <a:buFont typeface="Wingdings" panose="05000000000000000000" pitchFamily="2" charset="2"/>
              <a:buChar char="q"/>
            </a:pPr>
            <a:r>
              <a:rPr lang="en-US" sz="2800" dirty="0">
                <a:solidFill>
                  <a:schemeClr val="bg1"/>
                </a:solidFill>
              </a:rPr>
              <a:t>We took our dataset form Kaggle website </a:t>
            </a:r>
            <a:r>
              <a:rPr lang="en-US" sz="2800" dirty="0">
                <a:hlinkClick r:id="rId3"/>
              </a:rPr>
              <a:t>https://www.kaggle.com/arnaud58/horse2zebra</a:t>
            </a:r>
            <a:r>
              <a:rPr lang="en-US" sz="2800" dirty="0">
                <a:solidFill>
                  <a:schemeClr val="bg1"/>
                </a:solidFill>
              </a:rPr>
              <a:t>.</a:t>
            </a:r>
          </a:p>
          <a:p>
            <a:pPr marL="285750" marR="0" lvl="0" indent="-285750" algn="l" rtl="0">
              <a:spcBef>
                <a:spcPts val="0"/>
              </a:spcBef>
              <a:spcAft>
                <a:spcPts val="0"/>
              </a:spcAft>
              <a:buFont typeface="Wingdings" panose="05000000000000000000" pitchFamily="2" charset="2"/>
              <a:buChar char="q"/>
            </a:pPr>
            <a:endParaRPr lang="en-US" sz="2800" dirty="0">
              <a:solidFill>
                <a:schemeClr val="bg1"/>
              </a:solidFill>
            </a:endParaRPr>
          </a:p>
          <a:p>
            <a:pPr marL="285750" marR="0" lvl="0" indent="-285750" algn="l" rtl="0">
              <a:spcBef>
                <a:spcPts val="0"/>
              </a:spcBef>
              <a:spcAft>
                <a:spcPts val="0"/>
              </a:spcAft>
              <a:buFont typeface="Wingdings" panose="05000000000000000000" pitchFamily="2" charset="2"/>
              <a:buChar char="q"/>
            </a:pPr>
            <a:r>
              <a:rPr lang="en-US" sz="2400" dirty="0">
                <a:solidFill>
                  <a:schemeClr val="bg1"/>
                </a:solidFill>
              </a:rPr>
              <a:t>The Dataset is divided into train, validation and test (the validation is taken from the train)</a:t>
            </a:r>
          </a:p>
          <a:p>
            <a:pPr marR="0" lvl="0" algn="l" rtl="0">
              <a:spcBef>
                <a:spcPts val="0"/>
              </a:spcBef>
              <a:spcAft>
                <a:spcPts val="0"/>
              </a:spcAft>
            </a:pPr>
            <a:endParaRPr lang="en-US" sz="2400" dirty="0">
              <a:solidFill>
                <a:schemeClr val="bg1"/>
              </a:solidFill>
            </a:endParaRPr>
          </a:p>
          <a:p>
            <a:pPr marL="285750" marR="0" lvl="0" indent="-285750" algn="l" rtl="0">
              <a:spcBef>
                <a:spcPts val="0"/>
              </a:spcBef>
              <a:spcAft>
                <a:spcPts val="0"/>
              </a:spcAft>
              <a:buFont typeface="Wingdings" panose="05000000000000000000" pitchFamily="2" charset="2"/>
              <a:buChar char="q"/>
            </a:pPr>
            <a:r>
              <a:rPr lang="en-US" sz="2400" dirty="0">
                <a:solidFill>
                  <a:schemeClr val="bg1"/>
                </a:solidFill>
              </a:rPr>
              <a:t>The images was converted into 150X150</a:t>
            </a:r>
          </a:p>
          <a:p>
            <a:pPr marL="0" marR="0" lvl="0" indent="0" algn="l" rtl="0">
              <a:spcBef>
                <a:spcPts val="0"/>
              </a:spcBef>
              <a:spcAft>
                <a:spcPts val="0"/>
              </a:spcAft>
              <a:buNone/>
            </a:pPr>
            <a:endParaRPr dirty="0">
              <a:solidFill>
                <a:schemeClr val="bg1"/>
              </a:solidFill>
            </a:endParaRPr>
          </a:p>
        </p:txBody>
      </p:sp>
    </p:spTree>
    <p:extLst>
      <p:ext uri="{BB962C8B-B14F-4D97-AF65-F5344CB8AC3E}">
        <p14:creationId xmlns:p14="http://schemas.microsoft.com/office/powerpoint/2010/main" val="3788532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
          <p:cNvSpPr/>
          <p:nvPr/>
        </p:nvSpPr>
        <p:spPr>
          <a:xfrm>
            <a:off x="3964588" y="1100187"/>
            <a:ext cx="5021410" cy="2328813"/>
          </a:xfrm>
          <a:prstGeom prst="rect">
            <a:avLst/>
          </a:prstGeom>
          <a:noFill/>
          <a:ln>
            <a:noFill/>
          </a:ln>
        </p:spPr>
        <p:txBody>
          <a:bodyPr spcFirstLastPara="1" wrap="square" lIns="91425" tIns="45700" rIns="91425" bIns="45700" anchor="b" anchorCtr="0">
            <a:normAutofit/>
          </a:bodyPr>
          <a:lstStyle/>
          <a:p>
            <a:pPr marL="0" marR="0" lvl="0" indent="0" algn="l" rtl="0">
              <a:lnSpc>
                <a:spcPct val="80000"/>
              </a:lnSpc>
              <a:spcBef>
                <a:spcPts val="0"/>
              </a:spcBef>
              <a:spcAft>
                <a:spcPts val="0"/>
              </a:spcAft>
              <a:buNone/>
            </a:pPr>
            <a:r>
              <a:rPr lang="en-US" sz="5400" b="1">
                <a:solidFill>
                  <a:schemeClr val="lt1"/>
                </a:solidFill>
                <a:latin typeface="Twentieth Century"/>
                <a:ea typeface="Twentieth Century"/>
                <a:cs typeface="Twentieth Century"/>
                <a:sym typeface="Twentieth Century"/>
              </a:rPr>
              <a:t>Project process</a:t>
            </a:r>
            <a:endParaRPr/>
          </a:p>
          <a:p>
            <a:pPr marL="0" marR="0" lvl="0" indent="0" algn="l" rtl="0">
              <a:lnSpc>
                <a:spcPct val="80000"/>
              </a:lnSpc>
              <a:spcBef>
                <a:spcPts val="600"/>
              </a:spcBef>
              <a:spcAft>
                <a:spcPts val="0"/>
              </a:spcAft>
              <a:buNone/>
            </a:pPr>
            <a:br>
              <a:rPr lang="en-US" sz="5400" cap="none">
                <a:solidFill>
                  <a:schemeClr val="lt1"/>
                </a:solidFill>
                <a:latin typeface="Twentieth Century"/>
                <a:ea typeface="Twentieth Century"/>
                <a:cs typeface="Twentieth Century"/>
                <a:sym typeface="Twentieth Century"/>
              </a:rPr>
            </a:br>
            <a:endParaRPr sz="5400" cap="none">
              <a:solidFill>
                <a:schemeClr val="lt1"/>
              </a:solidFill>
              <a:latin typeface="Twentieth Century"/>
              <a:ea typeface="Twentieth Century"/>
              <a:cs typeface="Twentieth Century"/>
              <a:sym typeface="Twentieth Century"/>
            </a:endParaRPr>
          </a:p>
        </p:txBody>
      </p:sp>
      <p:sp>
        <p:nvSpPr>
          <p:cNvPr id="319" name="Google Shape;319;p3"/>
          <p:cNvSpPr/>
          <p:nvPr/>
        </p:nvSpPr>
        <p:spPr>
          <a:xfrm>
            <a:off x="434788" y="2677195"/>
            <a:ext cx="2519082" cy="1922929"/>
          </a:xfrm>
          <a:prstGeom prst="roundRect">
            <a:avLst>
              <a:gd name="adj" fmla="val 16667"/>
            </a:avLst>
          </a:prstGeom>
          <a:gradFill>
            <a:gsLst>
              <a:gs pos="0">
                <a:srgbClr val="E0EEE6"/>
              </a:gs>
              <a:gs pos="100000">
                <a:srgbClr val="B2D8C4"/>
              </a:gs>
            </a:gsLst>
            <a:lin ang="5040000" scaled="0"/>
          </a:grad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wentieth Century"/>
                <a:ea typeface="Twentieth Century"/>
                <a:cs typeface="Twentieth Century"/>
                <a:sym typeface="Twentieth Century"/>
              </a:rPr>
              <a:t>LOGISTIC</a:t>
            </a:r>
            <a:endParaRPr/>
          </a:p>
          <a:p>
            <a:pPr marL="0" marR="0" lvl="0" indent="0" algn="ctr" rtl="0">
              <a:spcBef>
                <a:spcPts val="600"/>
              </a:spcBef>
              <a:spcAft>
                <a:spcPts val="0"/>
              </a:spcAft>
              <a:buNone/>
            </a:pPr>
            <a:r>
              <a:rPr lang="en-US" sz="1800">
                <a:solidFill>
                  <a:schemeClr val="dk1"/>
                </a:solidFill>
                <a:latin typeface="Twentieth Century"/>
                <a:ea typeface="Twentieth Century"/>
                <a:cs typeface="Twentieth Century"/>
                <a:sym typeface="Twentieth Century"/>
              </a:rPr>
              <a:t>REGRESSION</a:t>
            </a:r>
            <a:endParaRPr/>
          </a:p>
        </p:txBody>
      </p:sp>
      <p:sp>
        <p:nvSpPr>
          <p:cNvPr id="320" name="Google Shape;320;p3"/>
          <p:cNvSpPr/>
          <p:nvPr/>
        </p:nvSpPr>
        <p:spPr>
          <a:xfrm>
            <a:off x="3283323" y="3120950"/>
            <a:ext cx="1165412" cy="1093694"/>
          </a:xfrm>
          <a:prstGeom prst="rightArrow">
            <a:avLst>
              <a:gd name="adj1" fmla="val 50000"/>
              <a:gd name="adj2" fmla="val 50000"/>
            </a:avLst>
          </a:prstGeom>
          <a:solidFill>
            <a:schemeClr val="accent6"/>
          </a:solidFill>
          <a:ln w="15875" cap="flat" cmpd="sng">
            <a:solidFill>
              <a:srgbClr val="648F7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321" name="Google Shape;321;p3"/>
          <p:cNvSpPr/>
          <p:nvPr/>
        </p:nvSpPr>
        <p:spPr>
          <a:xfrm>
            <a:off x="4836459" y="2677197"/>
            <a:ext cx="2519082" cy="1922929"/>
          </a:xfrm>
          <a:prstGeom prst="roundRect">
            <a:avLst>
              <a:gd name="adj" fmla="val 16667"/>
            </a:avLst>
          </a:prstGeom>
          <a:gradFill>
            <a:gsLst>
              <a:gs pos="0">
                <a:srgbClr val="E0EEE6"/>
              </a:gs>
              <a:gs pos="100000">
                <a:srgbClr val="B2D8C4"/>
              </a:gs>
            </a:gsLst>
            <a:lin ang="5040000" scaled="0"/>
          </a:grad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wentieth Century"/>
                <a:ea typeface="Twentieth Century"/>
                <a:cs typeface="Twentieth Century"/>
                <a:sym typeface="Twentieth Century"/>
              </a:rPr>
              <a:t>LOGISTIC</a:t>
            </a:r>
            <a:endParaRPr/>
          </a:p>
          <a:p>
            <a:pPr marL="0" marR="0" lvl="0" indent="0" algn="ctr" rtl="0">
              <a:spcBef>
                <a:spcPts val="600"/>
              </a:spcBef>
              <a:spcAft>
                <a:spcPts val="0"/>
              </a:spcAft>
              <a:buNone/>
            </a:pPr>
            <a:r>
              <a:rPr lang="en-US" sz="1800">
                <a:solidFill>
                  <a:schemeClr val="dk1"/>
                </a:solidFill>
                <a:latin typeface="Twentieth Century"/>
                <a:ea typeface="Twentieth Century"/>
                <a:cs typeface="Twentieth Century"/>
                <a:sym typeface="Twentieth Century"/>
              </a:rPr>
              <a:t>REGRESSION</a:t>
            </a:r>
            <a:endParaRPr/>
          </a:p>
          <a:p>
            <a:pPr marL="0" marR="0" lvl="0" indent="0" algn="ctr" rtl="0">
              <a:spcBef>
                <a:spcPts val="600"/>
              </a:spcBef>
              <a:spcAft>
                <a:spcPts val="0"/>
              </a:spcAft>
              <a:buNone/>
            </a:pPr>
            <a:r>
              <a:rPr lang="en-US" sz="1800">
                <a:solidFill>
                  <a:schemeClr val="dk1"/>
                </a:solidFill>
                <a:latin typeface="Twentieth Century"/>
                <a:ea typeface="Twentieth Century"/>
                <a:cs typeface="Twentieth Century"/>
                <a:sym typeface="Twentieth Century"/>
              </a:rPr>
              <a:t>WITH 2</a:t>
            </a:r>
            <a:endParaRPr/>
          </a:p>
          <a:p>
            <a:pPr marL="0" marR="0" lvl="0" indent="0" algn="ctr" rtl="0">
              <a:spcBef>
                <a:spcPts val="600"/>
              </a:spcBef>
              <a:spcAft>
                <a:spcPts val="0"/>
              </a:spcAft>
              <a:buNone/>
            </a:pPr>
            <a:r>
              <a:rPr lang="en-US" sz="1800">
                <a:solidFill>
                  <a:schemeClr val="dk1"/>
                </a:solidFill>
                <a:latin typeface="Twentieth Century"/>
                <a:ea typeface="Twentieth Century"/>
                <a:cs typeface="Twentieth Century"/>
                <a:sym typeface="Twentieth Century"/>
              </a:rPr>
              <a:t>NEURAL LAYERS</a:t>
            </a:r>
            <a:endParaRPr/>
          </a:p>
        </p:txBody>
      </p:sp>
      <p:sp>
        <p:nvSpPr>
          <p:cNvPr id="322" name="Google Shape;322;p3"/>
          <p:cNvSpPr/>
          <p:nvPr/>
        </p:nvSpPr>
        <p:spPr>
          <a:xfrm>
            <a:off x="7684994" y="3120949"/>
            <a:ext cx="1165412" cy="1093694"/>
          </a:xfrm>
          <a:prstGeom prst="rightArrow">
            <a:avLst>
              <a:gd name="adj1" fmla="val 50000"/>
              <a:gd name="adj2" fmla="val 50000"/>
            </a:avLst>
          </a:prstGeom>
          <a:solidFill>
            <a:schemeClr val="accent6"/>
          </a:solidFill>
          <a:ln w="15875" cap="flat" cmpd="sng">
            <a:solidFill>
              <a:srgbClr val="648F7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323" name="Google Shape;323;p3"/>
          <p:cNvSpPr/>
          <p:nvPr/>
        </p:nvSpPr>
        <p:spPr>
          <a:xfrm>
            <a:off x="9121589" y="2677196"/>
            <a:ext cx="2519082" cy="1922929"/>
          </a:xfrm>
          <a:prstGeom prst="roundRect">
            <a:avLst>
              <a:gd name="adj" fmla="val 16667"/>
            </a:avLst>
          </a:prstGeom>
          <a:gradFill>
            <a:gsLst>
              <a:gs pos="0">
                <a:srgbClr val="E0EEE6"/>
              </a:gs>
              <a:gs pos="100000">
                <a:srgbClr val="B2D8C4"/>
              </a:gs>
            </a:gsLst>
            <a:lin ang="5040000" scaled="0"/>
          </a:grad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wentieth Century"/>
                <a:ea typeface="Twentieth Century"/>
                <a:cs typeface="Twentieth Century"/>
                <a:sym typeface="Twentieth Century"/>
              </a:rPr>
              <a:t>CONVULTIONAL</a:t>
            </a:r>
            <a:endParaRPr/>
          </a:p>
          <a:p>
            <a:pPr marL="0" marR="0" lvl="0" indent="0" algn="ctr" rtl="0">
              <a:spcBef>
                <a:spcPts val="600"/>
              </a:spcBef>
              <a:spcAft>
                <a:spcPts val="0"/>
              </a:spcAft>
              <a:buNone/>
            </a:pPr>
            <a:r>
              <a:rPr lang="en-US" sz="1800">
                <a:solidFill>
                  <a:schemeClr val="dk1"/>
                </a:solidFill>
                <a:latin typeface="Twentieth Century"/>
                <a:ea typeface="Twentieth Century"/>
                <a:cs typeface="Twentieth Century"/>
                <a:sym typeface="Twentieth Century"/>
              </a:rPr>
              <a:t>NUERAL</a:t>
            </a:r>
            <a:endParaRPr/>
          </a:p>
          <a:p>
            <a:pPr marL="0" marR="0" lvl="0" indent="0" algn="ctr" rtl="0">
              <a:spcBef>
                <a:spcPts val="600"/>
              </a:spcBef>
              <a:spcAft>
                <a:spcPts val="0"/>
              </a:spcAft>
              <a:buNone/>
            </a:pPr>
            <a:r>
              <a:rPr lang="en-US" sz="1800">
                <a:solidFill>
                  <a:schemeClr val="dk1"/>
                </a:solidFill>
                <a:latin typeface="Twentieth Century"/>
                <a:ea typeface="Twentieth Century"/>
                <a:cs typeface="Twentieth Century"/>
                <a:sym typeface="Twentieth Century"/>
              </a:rPr>
              <a:t>NETWORK</a:t>
            </a:r>
            <a:endParaRPr/>
          </a:p>
          <a:p>
            <a:pPr marL="0" marR="0" lvl="0" indent="0" algn="ctr" rtl="0">
              <a:spcBef>
                <a:spcPts val="600"/>
              </a:spcBef>
              <a:spcAft>
                <a:spcPts val="0"/>
              </a:spcAft>
              <a:buNone/>
            </a:pPr>
            <a:endParaRPr sz="1800">
              <a:solidFill>
                <a:schemeClr val="dk1"/>
              </a:solidFill>
              <a:latin typeface="Twentieth Century"/>
              <a:ea typeface="Twentieth Century"/>
              <a:cs typeface="Twentieth Century"/>
              <a:sym typeface="Twentieth Century"/>
            </a:endParaRPr>
          </a:p>
        </p:txBody>
      </p:sp>
      <p:pic>
        <p:nvPicPr>
          <p:cNvPr id="324" name="Google Shape;324;p3"/>
          <p:cNvPicPr preferRelativeResize="0"/>
          <p:nvPr/>
        </p:nvPicPr>
        <p:blipFill rotWithShape="1">
          <a:blip r:embed="rId3">
            <a:alphaModFix/>
          </a:blip>
          <a:srcRect t="9572" b="9377"/>
          <a:stretch/>
        </p:blipFill>
        <p:spPr>
          <a:xfrm>
            <a:off x="1865502" y="2"/>
            <a:ext cx="8461008" cy="6858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24"/>
                                        </p:tgtEl>
                                        <p:attrNameLst>
                                          <p:attrName>style.visibility</p:attrName>
                                        </p:attrNameLst>
                                      </p:cBhvr>
                                      <p:to>
                                        <p:strVal val="visible"/>
                                      </p:to>
                                    </p:set>
                                    <p:anim calcmode="lin" valueType="num">
                                      <p:cBhvr additive="base">
                                        <p:cTn id="7" dur="1500"/>
                                        <p:tgtEl>
                                          <p:spTgt spid="324"/>
                                        </p:tgtEl>
                                        <p:attrNameLst>
                                          <p:attrName>ppt_x</p:attrName>
                                        </p:attrNameLst>
                                      </p:cBhvr>
                                      <p:tavLst>
                                        <p:tav tm="0">
                                          <p:val>
                                            <p:strVal val="#ppt_x+1"/>
                                          </p:val>
                                        </p:tav>
                                        <p:tav tm="100000">
                                          <p:val>
                                            <p:strVal val="#ppt_x"/>
                                          </p:val>
                                        </p:tav>
                                      </p:tavLst>
                                    </p:anim>
                                  </p:childTnLst>
                                </p:cTn>
                              </p:par>
                            </p:childTnLst>
                          </p:cTn>
                        </p:par>
                        <p:par>
                          <p:cTn id="8" fill="hold">
                            <p:stCondLst>
                              <p:cond delay="1500"/>
                            </p:stCondLst>
                            <p:childTnLst>
                              <p:par>
                                <p:cTn id="9" presetID="2" presetClass="exit" presetSubtype="8" fill="hold" nodeType="afterEffect">
                                  <p:stCondLst>
                                    <p:cond delay="0"/>
                                  </p:stCondLst>
                                  <p:childTnLst>
                                    <p:anim calcmode="lin" valueType="num">
                                      <p:cBhvr additive="base">
                                        <p:cTn id="10" dur="1500"/>
                                        <p:tgtEl>
                                          <p:spTgt spid="324"/>
                                        </p:tgtEl>
                                        <p:attrNameLst>
                                          <p:attrName>ppt_x</p:attrName>
                                        </p:attrNameLst>
                                      </p:cBhvr>
                                      <p:tavLst>
                                        <p:tav tm="0">
                                          <p:val>
                                            <p:strVal val="#ppt_x"/>
                                          </p:val>
                                        </p:tav>
                                        <p:tav tm="100000">
                                          <p:val>
                                            <p:strVal val="#ppt_x-1"/>
                                          </p:val>
                                        </p:tav>
                                      </p:tavLst>
                                    </p:anim>
                                    <p:set>
                                      <p:cBhvr>
                                        <p:cTn id="11" dur="1" fill="hold">
                                          <p:stCondLst>
                                            <p:cond delay="1499"/>
                                          </p:stCondLst>
                                        </p:cTn>
                                        <p:tgtEl>
                                          <p:spTgt spid="3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
          <p:cNvSpPr/>
          <p:nvPr/>
        </p:nvSpPr>
        <p:spPr>
          <a:xfrm>
            <a:off x="1406421" y="528935"/>
            <a:ext cx="9379171" cy="175432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1" dirty="0">
                <a:solidFill>
                  <a:srgbClr val="FF0000"/>
                </a:solidFill>
                <a:latin typeface="Twentieth Century"/>
                <a:ea typeface="Twentieth Century"/>
                <a:cs typeface="Twentieth Century"/>
                <a:sym typeface="Twentieth Century"/>
              </a:rPr>
              <a:t>SIMPLE LOGISTIC REGRESSION</a:t>
            </a:r>
            <a:endParaRPr sz="5400" b="1" dirty="0">
              <a:solidFill>
                <a:srgbClr val="FF0000"/>
              </a:solidFill>
              <a:latin typeface="Twentieth Century"/>
              <a:ea typeface="Twentieth Century"/>
              <a:cs typeface="Twentieth Century"/>
              <a:sym typeface="Twentieth Century"/>
            </a:endParaRPr>
          </a:p>
          <a:p>
            <a:pPr marL="0" marR="0" lvl="0" indent="0" algn="ctr" rtl="0">
              <a:spcBef>
                <a:spcPts val="0"/>
              </a:spcBef>
              <a:spcAft>
                <a:spcPts val="0"/>
              </a:spcAft>
              <a:buNone/>
            </a:pPr>
            <a:endParaRPr sz="5400" b="1" dirty="0">
              <a:solidFill>
                <a:schemeClr val="accent3"/>
              </a:solidFill>
              <a:latin typeface="Twentieth Century"/>
              <a:ea typeface="Twentieth Century"/>
              <a:cs typeface="Twentieth Century"/>
              <a:sym typeface="Twentieth Century"/>
            </a:endParaRPr>
          </a:p>
        </p:txBody>
      </p:sp>
      <p:sp>
        <p:nvSpPr>
          <p:cNvPr id="330" name="Google Shape;330;p4"/>
          <p:cNvSpPr txBox="1"/>
          <p:nvPr/>
        </p:nvSpPr>
        <p:spPr>
          <a:xfrm>
            <a:off x="1452281" y="1559859"/>
            <a:ext cx="9759058" cy="4154943"/>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2400"/>
              <a:buFont typeface="Noto Sans Symbols"/>
              <a:buChar char="❑"/>
            </a:pPr>
            <a:endParaRPr lang="en-US" sz="2400" dirty="0">
              <a:solidFill>
                <a:schemeClr val="lt1"/>
              </a:solidFill>
              <a:latin typeface="Twentieth Century"/>
              <a:ea typeface="Twentieth Century"/>
              <a:cs typeface="Twentieth Century"/>
              <a:sym typeface="Twentieth Century"/>
            </a:endParaRPr>
          </a:p>
          <a:p>
            <a:pPr marL="342900" marR="0" lvl="0" indent="-342900" algn="l" rtl="0">
              <a:spcBef>
                <a:spcPts val="0"/>
              </a:spcBef>
              <a:spcAft>
                <a:spcPts val="0"/>
              </a:spcAft>
              <a:buClr>
                <a:schemeClr val="lt1"/>
              </a:buClr>
              <a:buSzPts val="2400"/>
              <a:buFont typeface="Noto Sans Symbols"/>
              <a:buChar char="❑"/>
            </a:pPr>
            <a:r>
              <a:rPr lang="en-US" sz="2400" dirty="0">
                <a:solidFill>
                  <a:schemeClr val="lt1"/>
                </a:solidFill>
                <a:latin typeface="Twentieth Century"/>
                <a:ea typeface="Twentieth Century"/>
                <a:cs typeface="Twentieth Century"/>
                <a:sym typeface="Twentieth Century"/>
              </a:rPr>
              <a:t>In this stage, we used a simple model of logistic regression without adding neural layers</a:t>
            </a:r>
            <a:endParaRPr dirty="0"/>
          </a:p>
          <a:p>
            <a:pPr marL="342900" marR="0" lvl="0" indent="-190500" algn="l" rtl="0">
              <a:spcBef>
                <a:spcPts val="0"/>
              </a:spcBef>
              <a:spcAft>
                <a:spcPts val="0"/>
              </a:spcAft>
              <a:buClr>
                <a:schemeClr val="lt1"/>
              </a:buClr>
              <a:buSzPts val="2400"/>
              <a:buFont typeface="Noto Sans Symbols"/>
              <a:buNone/>
            </a:pPr>
            <a:endParaRPr sz="2400" dirty="0">
              <a:solidFill>
                <a:schemeClr val="lt1"/>
              </a:solidFill>
              <a:latin typeface="Twentieth Century"/>
              <a:ea typeface="Twentieth Century"/>
              <a:cs typeface="Twentieth Century"/>
              <a:sym typeface="Twentieth Century"/>
            </a:endParaRPr>
          </a:p>
          <a:p>
            <a:pPr marL="342900" marR="0" lvl="0" indent="-342900" algn="l" rtl="0">
              <a:spcBef>
                <a:spcPts val="0"/>
              </a:spcBef>
              <a:spcAft>
                <a:spcPts val="0"/>
              </a:spcAft>
              <a:buClr>
                <a:schemeClr val="lt1"/>
              </a:buClr>
              <a:buSzPts val="2400"/>
              <a:buFont typeface="Noto Sans Symbols"/>
              <a:buChar char="❑"/>
            </a:pPr>
            <a:r>
              <a:rPr lang="en-US" sz="2400" dirty="0">
                <a:solidFill>
                  <a:schemeClr val="lt1"/>
                </a:solidFill>
                <a:latin typeface="Twentieth Century"/>
                <a:ea typeface="Twentieth Century"/>
                <a:cs typeface="Twentieth Century"/>
                <a:sym typeface="Twentieth Century"/>
              </a:rPr>
              <a:t>The model use a big dataset of horses and zebra images.</a:t>
            </a:r>
            <a:endParaRPr dirty="0"/>
          </a:p>
          <a:p>
            <a:pPr marL="342900" marR="0" lvl="0" indent="-190500" algn="l" rtl="0">
              <a:spcBef>
                <a:spcPts val="0"/>
              </a:spcBef>
              <a:spcAft>
                <a:spcPts val="0"/>
              </a:spcAft>
              <a:buClr>
                <a:schemeClr val="lt1"/>
              </a:buClr>
              <a:buSzPts val="2400"/>
              <a:buFont typeface="Noto Sans Symbols"/>
              <a:buNone/>
            </a:pPr>
            <a:endParaRPr sz="2400" dirty="0">
              <a:solidFill>
                <a:schemeClr val="lt1"/>
              </a:solidFill>
              <a:latin typeface="Twentieth Century"/>
              <a:ea typeface="Twentieth Century"/>
              <a:cs typeface="Twentieth Century"/>
              <a:sym typeface="Twentieth Century"/>
            </a:endParaRPr>
          </a:p>
          <a:p>
            <a:pPr marL="342900" marR="0" lvl="0" indent="-342900" algn="l" rtl="0">
              <a:spcBef>
                <a:spcPts val="0"/>
              </a:spcBef>
              <a:spcAft>
                <a:spcPts val="0"/>
              </a:spcAft>
              <a:buClr>
                <a:schemeClr val="lt1"/>
              </a:buClr>
              <a:buSzPts val="2400"/>
              <a:buFont typeface="Noto Sans Symbols"/>
              <a:buChar char="❑"/>
            </a:pPr>
            <a:r>
              <a:rPr lang="en-US" sz="2400" dirty="0">
                <a:solidFill>
                  <a:schemeClr val="lt1"/>
                </a:solidFill>
                <a:latin typeface="Twentieth Century"/>
                <a:ea typeface="Twentieth Century"/>
                <a:cs typeface="Twentieth Century"/>
                <a:sym typeface="Twentieth Century"/>
              </a:rPr>
              <a:t>The model took every pixel of the image as feature for our model</a:t>
            </a:r>
            <a:endParaRPr dirty="0"/>
          </a:p>
          <a:p>
            <a:pPr marL="342900" marR="0" lvl="0" indent="-190500" algn="l" rtl="0">
              <a:spcBef>
                <a:spcPts val="0"/>
              </a:spcBef>
              <a:spcAft>
                <a:spcPts val="0"/>
              </a:spcAft>
              <a:buClr>
                <a:schemeClr val="lt1"/>
              </a:buClr>
              <a:buSzPts val="2400"/>
              <a:buFont typeface="Noto Sans Symbols"/>
              <a:buNone/>
            </a:pPr>
            <a:endParaRPr sz="2400" dirty="0">
              <a:solidFill>
                <a:schemeClr val="lt1"/>
              </a:solidFill>
              <a:latin typeface="Twentieth Century"/>
              <a:ea typeface="Twentieth Century"/>
              <a:cs typeface="Twentieth Century"/>
              <a:sym typeface="Twentieth Century"/>
            </a:endParaRPr>
          </a:p>
          <a:p>
            <a:pPr marL="342900" marR="0" lvl="0" indent="-342900" algn="l" rtl="0">
              <a:spcBef>
                <a:spcPts val="0"/>
              </a:spcBef>
              <a:spcAft>
                <a:spcPts val="0"/>
              </a:spcAft>
              <a:buClr>
                <a:schemeClr val="lt1"/>
              </a:buClr>
              <a:buSzPts val="2400"/>
              <a:buFont typeface="Noto Sans Symbols"/>
              <a:buChar char="❑"/>
            </a:pPr>
            <a:r>
              <a:rPr lang="en-US" sz="2400" dirty="0">
                <a:solidFill>
                  <a:schemeClr val="lt1"/>
                </a:solidFill>
                <a:latin typeface="Twentieth Century"/>
                <a:ea typeface="Twentieth Century"/>
                <a:cs typeface="Twentieth Century"/>
                <a:sym typeface="Twentieth Century"/>
              </a:rPr>
              <a:t>we train it but got bad result.</a:t>
            </a:r>
            <a:endParaRPr sz="3200" dirty="0">
              <a:solidFill>
                <a:schemeClr val="lt1"/>
              </a:solidFill>
              <a:latin typeface="Twentieth Century"/>
              <a:ea typeface="Twentieth Century"/>
              <a:cs typeface="Twentieth Century"/>
              <a:sym typeface="Twentieth Century"/>
            </a:endParaRPr>
          </a:p>
          <a:p>
            <a:pPr marL="0" marR="0" lvl="0" indent="0" algn="l" rtl="0">
              <a:spcBef>
                <a:spcPts val="0"/>
              </a:spcBef>
              <a:spcAft>
                <a:spcPts val="0"/>
              </a:spcAft>
              <a:buNone/>
            </a:pPr>
            <a:endParaRPr sz="2400" dirty="0">
              <a:solidFill>
                <a:schemeClr val="lt1"/>
              </a:solidFill>
              <a:latin typeface="Twentieth Century"/>
              <a:ea typeface="Twentieth Century"/>
              <a:cs typeface="Twentieth Century"/>
              <a:sym typeface="Twentieth Century"/>
            </a:endParaRPr>
          </a:p>
          <a:p>
            <a:pPr marL="285750" marR="0" lvl="0" indent="-133350" algn="l" rtl="0">
              <a:spcBef>
                <a:spcPts val="0"/>
              </a:spcBef>
              <a:spcAft>
                <a:spcPts val="0"/>
              </a:spcAft>
              <a:buClr>
                <a:schemeClr val="lt1"/>
              </a:buClr>
              <a:buSzPts val="2400"/>
              <a:buFont typeface="Noto Sans Symbols"/>
              <a:buNone/>
            </a:pPr>
            <a:endParaRPr sz="2400" dirty="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
          <p:cNvSpPr/>
          <p:nvPr/>
        </p:nvSpPr>
        <p:spPr>
          <a:xfrm>
            <a:off x="1406417" y="528935"/>
            <a:ext cx="9379171" cy="175432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1">
                <a:solidFill>
                  <a:schemeClr val="lt1"/>
                </a:solidFill>
                <a:latin typeface="Twentieth Century"/>
                <a:ea typeface="Twentieth Century"/>
                <a:cs typeface="Twentieth Century"/>
                <a:sym typeface="Twentieth Century"/>
              </a:rPr>
              <a:t>SIMPLE LOGISTIC</a:t>
            </a:r>
            <a:r>
              <a:rPr lang="en-US" sz="5400" b="1">
                <a:solidFill>
                  <a:schemeClr val="accent3"/>
                </a:solidFill>
                <a:latin typeface="Twentieth Century"/>
                <a:ea typeface="Twentieth Century"/>
                <a:cs typeface="Twentieth Century"/>
                <a:sym typeface="Twentieth Century"/>
              </a:rPr>
              <a:t> </a:t>
            </a:r>
            <a:r>
              <a:rPr lang="en-US" sz="5400" b="1">
                <a:solidFill>
                  <a:schemeClr val="lt1"/>
                </a:solidFill>
                <a:latin typeface="Twentieth Century"/>
                <a:ea typeface="Twentieth Century"/>
                <a:cs typeface="Twentieth Century"/>
                <a:sym typeface="Twentieth Century"/>
              </a:rPr>
              <a:t>REGRESSION</a:t>
            </a:r>
            <a:endParaRPr sz="5400" b="1">
              <a:solidFill>
                <a:schemeClr val="accent3"/>
              </a:solidFill>
              <a:latin typeface="Twentieth Century"/>
              <a:ea typeface="Twentieth Century"/>
              <a:cs typeface="Twentieth Century"/>
              <a:sym typeface="Twentieth Century"/>
            </a:endParaRPr>
          </a:p>
          <a:p>
            <a:pPr marL="0" marR="0" lvl="0" indent="0" algn="ctr" rtl="0">
              <a:spcBef>
                <a:spcPts val="0"/>
              </a:spcBef>
              <a:spcAft>
                <a:spcPts val="0"/>
              </a:spcAft>
              <a:buNone/>
            </a:pPr>
            <a:endParaRPr sz="5400" b="1">
              <a:solidFill>
                <a:schemeClr val="accent3"/>
              </a:solidFill>
              <a:latin typeface="Twentieth Century"/>
              <a:ea typeface="Twentieth Century"/>
              <a:cs typeface="Twentieth Century"/>
              <a:sym typeface="Twentieth Century"/>
            </a:endParaRPr>
          </a:p>
        </p:txBody>
      </p:sp>
      <p:sp>
        <p:nvSpPr>
          <p:cNvPr id="337" name="Google Shape;337;p5"/>
          <p:cNvSpPr txBox="1"/>
          <p:nvPr/>
        </p:nvSpPr>
        <p:spPr>
          <a:xfrm>
            <a:off x="1452281" y="1559859"/>
            <a:ext cx="8216153" cy="1938992"/>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2400"/>
              <a:buFont typeface="Noto Sans Symbols"/>
              <a:buChar char="❑"/>
            </a:pPr>
            <a:r>
              <a:rPr lang="en-US" sz="2400">
                <a:solidFill>
                  <a:schemeClr val="lt1"/>
                </a:solidFill>
                <a:latin typeface="Twentieth Century"/>
                <a:ea typeface="Twentieth Century"/>
                <a:cs typeface="Twentieth Century"/>
                <a:sym typeface="Twentieth Century"/>
              </a:rPr>
              <a:t>Attempts to improve the model: </a:t>
            </a:r>
            <a:endParaRPr/>
          </a:p>
          <a:p>
            <a:pPr marL="800100" marR="0" lvl="1" indent="-342900" algn="l" rtl="0">
              <a:spcBef>
                <a:spcPts val="0"/>
              </a:spcBef>
              <a:spcAft>
                <a:spcPts val="0"/>
              </a:spcAft>
              <a:buClr>
                <a:schemeClr val="lt1"/>
              </a:buClr>
              <a:buSzPts val="2400"/>
              <a:buFont typeface="Arial"/>
              <a:buChar char="•"/>
            </a:pPr>
            <a:r>
              <a:rPr lang="en-US" sz="2400" b="0" i="0" u="none" strike="noStrike" cap="none">
                <a:solidFill>
                  <a:schemeClr val="lt1"/>
                </a:solidFill>
                <a:latin typeface="Twentieth Century"/>
                <a:ea typeface="Twentieth Century"/>
                <a:cs typeface="Twentieth Century"/>
                <a:sym typeface="Twentieth Century"/>
              </a:rPr>
              <a:t>Reduce computing time by convert RGB pictures to gray scale.  </a:t>
            </a:r>
            <a:endParaRPr/>
          </a:p>
          <a:p>
            <a:pPr marL="800100" marR="0" lvl="1" indent="-342900" algn="l" rtl="0">
              <a:spcBef>
                <a:spcPts val="0"/>
              </a:spcBef>
              <a:spcAft>
                <a:spcPts val="0"/>
              </a:spcAft>
              <a:buClr>
                <a:schemeClr val="lt1"/>
              </a:buClr>
              <a:buSzPts val="2400"/>
              <a:buFont typeface="Arial"/>
              <a:buChar char="•"/>
            </a:pPr>
            <a:r>
              <a:rPr lang="en-US" sz="2400" b="0" i="0" u="none" strike="noStrike" cap="none">
                <a:solidFill>
                  <a:schemeClr val="lt1"/>
                </a:solidFill>
                <a:latin typeface="Twentieth Century"/>
                <a:ea typeface="Twentieth Century"/>
                <a:cs typeface="Twentieth Century"/>
                <a:sym typeface="Twentieth Century"/>
              </a:rPr>
              <a:t>Normalize the dataset for making the model less sensitive to the scale of the features.</a:t>
            </a:r>
            <a:r>
              <a:rPr lang="en-US" sz="1800" b="0" i="0" u="none" strike="noStrike" cap="none">
                <a:solidFill>
                  <a:schemeClr val="lt1"/>
                </a:solidFill>
                <a:latin typeface="Twentieth Century"/>
                <a:ea typeface="Twentieth Century"/>
                <a:cs typeface="Twentieth Century"/>
                <a:sym typeface="Twentieth Century"/>
              </a:rPr>
              <a:t>  </a:t>
            </a:r>
            <a:endParaRPr sz="2400" b="0" i="0" u="none" strike="noStrike" cap="none">
              <a:solidFill>
                <a:schemeClr val="lt1"/>
              </a:solidFill>
              <a:latin typeface="Twentieth Century"/>
              <a:ea typeface="Twentieth Century"/>
              <a:cs typeface="Twentieth Century"/>
              <a:sym typeface="Twentieth Century"/>
            </a:endParaRPr>
          </a:p>
        </p:txBody>
      </p:sp>
      <p:sp>
        <p:nvSpPr>
          <p:cNvPr id="338" name="Google Shape;338;p5"/>
          <p:cNvSpPr/>
          <p:nvPr/>
        </p:nvSpPr>
        <p:spPr>
          <a:xfrm>
            <a:off x="5325933" y="3914880"/>
            <a:ext cx="1358153" cy="909918"/>
          </a:xfrm>
          <a:prstGeom prst="rightArrow">
            <a:avLst>
              <a:gd name="adj1" fmla="val 50000"/>
              <a:gd name="adj2" fmla="val 50000"/>
            </a:avLst>
          </a:prstGeom>
          <a:gradFill>
            <a:gsLst>
              <a:gs pos="0">
                <a:srgbClr val="484848"/>
              </a:gs>
              <a:gs pos="100000">
                <a:schemeClr val="dk1"/>
              </a:gs>
            </a:gsLst>
            <a:lin ang="540000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339" name="Google Shape;339;p5"/>
          <p:cNvSpPr/>
          <p:nvPr/>
        </p:nvSpPr>
        <p:spPr>
          <a:xfrm>
            <a:off x="2490005" y="3751275"/>
            <a:ext cx="2312895" cy="1237129"/>
          </a:xfrm>
          <a:prstGeom prst="flowChartAlternateProcess">
            <a:avLst/>
          </a:prstGeom>
          <a:gradFill>
            <a:gsLst>
              <a:gs pos="0">
                <a:srgbClr val="FFE8D6"/>
              </a:gs>
              <a:gs pos="100000">
                <a:srgbClr val="FFC58C"/>
              </a:gs>
            </a:gsLst>
            <a:lin ang="5040000" scaled="0"/>
          </a:gra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wentieth Century"/>
              <a:ea typeface="Twentieth Century"/>
              <a:cs typeface="Twentieth Century"/>
              <a:sym typeface="Twentieth Century"/>
            </a:endParaRPr>
          </a:p>
          <a:p>
            <a:pPr marL="0" marR="0" lvl="0" indent="0" algn="ctr" rtl="0">
              <a:spcBef>
                <a:spcPts val="0"/>
              </a:spcBef>
              <a:spcAft>
                <a:spcPts val="0"/>
              </a:spcAft>
              <a:buNone/>
            </a:pPr>
            <a:r>
              <a:rPr lang="en-US" sz="1800">
                <a:solidFill>
                  <a:schemeClr val="dk1"/>
                </a:solidFill>
                <a:latin typeface="Twentieth Century"/>
                <a:ea typeface="Twentieth Century"/>
                <a:cs typeface="Twentieth Century"/>
                <a:sym typeface="Twentieth Century"/>
              </a:rPr>
              <a:t>Train error: 0.4235</a:t>
            </a:r>
            <a:endParaRPr/>
          </a:p>
          <a:p>
            <a:pPr marL="0" marR="0" lvl="0" indent="0" algn="ctr" rtl="0">
              <a:spcBef>
                <a:spcPts val="0"/>
              </a:spcBef>
              <a:spcAft>
                <a:spcPts val="0"/>
              </a:spcAft>
              <a:buNone/>
            </a:pPr>
            <a:r>
              <a:rPr lang="en-US" sz="1800">
                <a:solidFill>
                  <a:schemeClr val="dk1"/>
                </a:solidFill>
                <a:latin typeface="Twentieth Century"/>
                <a:ea typeface="Twentieth Century"/>
                <a:cs typeface="Twentieth Century"/>
                <a:sym typeface="Twentieth Century"/>
              </a:rPr>
              <a:t>Test error: 0.4465</a:t>
            </a:r>
            <a:endParaRPr/>
          </a:p>
          <a:p>
            <a:pPr marL="0" marR="0" lvl="0" indent="0" algn="ctr" rtl="0">
              <a:spcBef>
                <a:spcPts val="0"/>
              </a:spcBef>
              <a:spcAft>
                <a:spcPts val="0"/>
              </a:spcAft>
              <a:buNone/>
            </a:pPr>
            <a:r>
              <a:rPr lang="en-US" sz="1800">
                <a:solidFill>
                  <a:schemeClr val="dk1"/>
                </a:solidFill>
                <a:latin typeface="Twentieth Century"/>
                <a:ea typeface="Twentieth Century"/>
                <a:cs typeface="Twentieth Century"/>
                <a:sym typeface="Twentieth Century"/>
              </a:rPr>
              <a:t>Accuracy: 0.6375</a:t>
            </a:r>
            <a:endParaRPr/>
          </a:p>
          <a:p>
            <a:pPr marL="0" marR="0" lvl="0" indent="0" algn="ctr" rtl="0">
              <a:spcBef>
                <a:spcPts val="0"/>
              </a:spcBef>
              <a:spcAft>
                <a:spcPts val="0"/>
              </a:spcAft>
              <a:buNone/>
            </a:pPr>
            <a:endParaRPr sz="1800">
              <a:solidFill>
                <a:schemeClr val="dk1"/>
              </a:solidFill>
              <a:latin typeface="Twentieth Century"/>
              <a:ea typeface="Twentieth Century"/>
              <a:cs typeface="Twentieth Century"/>
              <a:sym typeface="Twentieth Century"/>
            </a:endParaRPr>
          </a:p>
        </p:txBody>
      </p:sp>
      <p:sp>
        <p:nvSpPr>
          <p:cNvPr id="340" name="Google Shape;340;p5"/>
          <p:cNvSpPr/>
          <p:nvPr/>
        </p:nvSpPr>
        <p:spPr>
          <a:xfrm>
            <a:off x="7207119" y="3728482"/>
            <a:ext cx="2312895" cy="1237129"/>
          </a:xfrm>
          <a:prstGeom prst="flowChartAlternateProcess">
            <a:avLst/>
          </a:prstGeom>
          <a:gradFill>
            <a:gsLst>
              <a:gs pos="0">
                <a:srgbClr val="FFE8D6"/>
              </a:gs>
              <a:gs pos="100000">
                <a:srgbClr val="FFC58C"/>
              </a:gs>
            </a:gsLst>
            <a:lin ang="5040000" scaled="0"/>
          </a:gra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wentieth Century"/>
              <a:ea typeface="Twentieth Century"/>
              <a:cs typeface="Twentieth Century"/>
              <a:sym typeface="Twentieth Century"/>
            </a:endParaRPr>
          </a:p>
          <a:p>
            <a:pPr marL="0" marR="0" lvl="0" indent="0" algn="ctr" rtl="0">
              <a:spcBef>
                <a:spcPts val="0"/>
              </a:spcBef>
              <a:spcAft>
                <a:spcPts val="0"/>
              </a:spcAft>
              <a:buNone/>
            </a:pPr>
            <a:r>
              <a:rPr lang="en-US" sz="1800">
                <a:solidFill>
                  <a:schemeClr val="dk1"/>
                </a:solidFill>
                <a:latin typeface="Twentieth Century"/>
                <a:ea typeface="Twentieth Century"/>
                <a:cs typeface="Twentieth Century"/>
                <a:sym typeface="Twentieth Century"/>
              </a:rPr>
              <a:t>Train error: 0.3171</a:t>
            </a:r>
            <a:endParaRPr/>
          </a:p>
          <a:p>
            <a:pPr marL="0" marR="0" lvl="0" indent="0" algn="ctr" rtl="0">
              <a:spcBef>
                <a:spcPts val="0"/>
              </a:spcBef>
              <a:spcAft>
                <a:spcPts val="0"/>
              </a:spcAft>
              <a:buNone/>
            </a:pPr>
            <a:r>
              <a:rPr lang="en-US" sz="1800">
                <a:solidFill>
                  <a:schemeClr val="dk1"/>
                </a:solidFill>
                <a:latin typeface="Twentieth Century"/>
                <a:ea typeface="Twentieth Century"/>
                <a:cs typeface="Twentieth Century"/>
                <a:sym typeface="Twentieth Century"/>
              </a:rPr>
              <a:t>Test error: 0.3870</a:t>
            </a:r>
            <a:endParaRPr/>
          </a:p>
          <a:p>
            <a:pPr marL="0" marR="0" lvl="0" indent="0" algn="ctr" rtl="0">
              <a:spcBef>
                <a:spcPts val="0"/>
              </a:spcBef>
              <a:spcAft>
                <a:spcPts val="0"/>
              </a:spcAft>
              <a:buNone/>
            </a:pPr>
            <a:r>
              <a:rPr lang="en-US" sz="1800">
                <a:solidFill>
                  <a:schemeClr val="dk1"/>
                </a:solidFill>
                <a:latin typeface="Twentieth Century"/>
                <a:ea typeface="Twentieth Century"/>
                <a:cs typeface="Twentieth Century"/>
                <a:sym typeface="Twentieth Century"/>
              </a:rPr>
              <a:t>Accuracy: 0.7708</a:t>
            </a:r>
            <a:endParaRPr/>
          </a:p>
          <a:p>
            <a:pPr marL="0" marR="0" lvl="0" indent="0" algn="ctr" rtl="0">
              <a:spcBef>
                <a:spcPts val="0"/>
              </a:spcBef>
              <a:spcAft>
                <a:spcPts val="0"/>
              </a:spcAft>
              <a:buNone/>
            </a:pPr>
            <a:endParaRPr sz="1800">
              <a:solidFill>
                <a:schemeClr val="dk1"/>
              </a:solidFill>
              <a:latin typeface="Twentieth Century"/>
              <a:ea typeface="Twentieth Century"/>
              <a:cs typeface="Twentieth Century"/>
              <a:sym typeface="Twentieth Century"/>
            </a:endParaRPr>
          </a:p>
        </p:txBody>
      </p:sp>
      <p:sp>
        <p:nvSpPr>
          <p:cNvPr id="341" name="Google Shape;341;p5"/>
          <p:cNvSpPr/>
          <p:nvPr/>
        </p:nvSpPr>
        <p:spPr>
          <a:xfrm>
            <a:off x="7657988" y="4884946"/>
            <a:ext cx="1411156"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1" u="sng">
                <a:solidFill>
                  <a:srgbClr val="FFFFFF"/>
                </a:solidFill>
                <a:latin typeface="Twentieth Century"/>
                <a:ea typeface="Twentieth Century"/>
                <a:cs typeface="Twentieth Century"/>
                <a:sym typeface="Twentieth Century"/>
              </a:rPr>
              <a:t>RGB</a:t>
            </a:r>
            <a:endParaRPr/>
          </a:p>
        </p:txBody>
      </p:sp>
      <p:sp>
        <p:nvSpPr>
          <p:cNvPr id="342" name="Google Shape;342;p5"/>
          <p:cNvSpPr/>
          <p:nvPr/>
        </p:nvSpPr>
        <p:spPr>
          <a:xfrm>
            <a:off x="2020142" y="5038835"/>
            <a:ext cx="3148619"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u="sng">
                <a:solidFill>
                  <a:srgbClr val="FFFFFF"/>
                </a:solidFill>
                <a:latin typeface="Twentieth Century"/>
                <a:ea typeface="Twentieth Century"/>
                <a:cs typeface="Twentieth Century"/>
                <a:sym typeface="Twentieth Century"/>
              </a:rPr>
              <a:t>GREY SCALE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lt2"/>
            </a:gs>
            <a:gs pos="96875">
              <a:srgbClr val="7BBAEA"/>
            </a:gs>
            <a:gs pos="100000">
              <a:srgbClr val="7BBAEA"/>
            </a:gs>
          </a:gsLst>
          <a:lin ang="5400000" scaled="0"/>
        </a:gradFill>
        <a:effectLst/>
      </p:bgPr>
    </p:bg>
    <p:spTree>
      <p:nvGrpSpPr>
        <p:cNvPr id="1" name="Shape 346"/>
        <p:cNvGrpSpPr/>
        <p:nvPr/>
      </p:nvGrpSpPr>
      <p:grpSpPr>
        <a:xfrm>
          <a:off x="0" y="0"/>
          <a:ext cx="0" cy="0"/>
          <a:chOff x="0" y="0"/>
          <a:chExt cx="0" cy="0"/>
        </a:xfrm>
      </p:grpSpPr>
      <p:sp>
        <p:nvSpPr>
          <p:cNvPr id="347" name="Google Shape;347;p6"/>
          <p:cNvSpPr/>
          <p:nvPr/>
        </p:nvSpPr>
        <p:spPr>
          <a:xfrm>
            <a:off x="7143078" y="4889454"/>
            <a:ext cx="535343" cy="1233732"/>
          </a:xfrm>
          <a:prstGeom prst="chevron">
            <a:avLst>
              <a:gd name="adj" fmla="val 50000"/>
            </a:avLst>
          </a:prstGeom>
          <a:solidFill>
            <a:schemeClr val="accent2"/>
          </a:solidFill>
          <a:ln w="222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348" name="Google Shape;348;p6"/>
          <p:cNvSpPr/>
          <p:nvPr/>
        </p:nvSpPr>
        <p:spPr>
          <a:xfrm>
            <a:off x="9144853" y="3071860"/>
            <a:ext cx="535343" cy="1233732"/>
          </a:xfrm>
          <a:prstGeom prst="chevron">
            <a:avLst>
              <a:gd name="adj" fmla="val 50000"/>
            </a:avLst>
          </a:prstGeom>
          <a:solidFill>
            <a:schemeClr val="accent2"/>
          </a:solidFill>
          <a:ln w="222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349" name="Google Shape;349;p6"/>
          <p:cNvSpPr/>
          <p:nvPr/>
        </p:nvSpPr>
        <p:spPr>
          <a:xfrm>
            <a:off x="2971282" y="3071860"/>
            <a:ext cx="535343" cy="1233732"/>
          </a:xfrm>
          <a:prstGeom prst="chevron">
            <a:avLst>
              <a:gd name="adj" fmla="val 50000"/>
            </a:avLst>
          </a:prstGeom>
          <a:solidFill>
            <a:schemeClr val="accent2"/>
          </a:solidFill>
          <a:ln w="222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350" name="Google Shape;350;p6"/>
          <p:cNvSpPr/>
          <p:nvPr/>
        </p:nvSpPr>
        <p:spPr>
          <a:xfrm>
            <a:off x="6005989" y="3071860"/>
            <a:ext cx="535343" cy="1233732"/>
          </a:xfrm>
          <a:prstGeom prst="chevron">
            <a:avLst>
              <a:gd name="adj" fmla="val 50000"/>
            </a:avLst>
          </a:prstGeom>
          <a:solidFill>
            <a:schemeClr val="accent2"/>
          </a:solidFill>
          <a:ln w="222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351" name="Google Shape;351;p6"/>
          <p:cNvSpPr/>
          <p:nvPr/>
        </p:nvSpPr>
        <p:spPr>
          <a:xfrm>
            <a:off x="3845858" y="3071860"/>
            <a:ext cx="1716741" cy="1233732"/>
          </a:xfrm>
          <a:prstGeom prst="round2DiagRect">
            <a:avLst>
              <a:gd name="adj1" fmla="val 16667"/>
              <a:gd name="adj2" fmla="val 0"/>
            </a:avLst>
          </a:prstGeom>
          <a:gradFill>
            <a:gsLst>
              <a:gs pos="0">
                <a:srgbClr val="FFE8D6"/>
              </a:gs>
              <a:gs pos="100000">
                <a:srgbClr val="FFC58C"/>
              </a:gs>
            </a:gsLst>
            <a:lin ang="5040000" scaled="0"/>
          </a:gra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dirty="0">
                <a:solidFill>
                  <a:srgbClr val="EDBBB1"/>
                </a:solidFill>
                <a:latin typeface="Twentieth Century"/>
                <a:ea typeface="Twentieth Century"/>
                <a:cs typeface="Twentieth Century"/>
                <a:sym typeface="Twentieth Century"/>
              </a:rPr>
              <a:t>FULLY CONNECTED</a:t>
            </a:r>
            <a:endParaRPr dirty="0"/>
          </a:p>
          <a:p>
            <a:pPr marL="0" marR="0" lvl="0" indent="0" algn="ctr" rtl="0">
              <a:spcBef>
                <a:spcPts val="0"/>
              </a:spcBef>
              <a:spcAft>
                <a:spcPts val="0"/>
              </a:spcAft>
              <a:buNone/>
            </a:pPr>
            <a:r>
              <a:rPr lang="en-US" sz="1800" b="1" dirty="0">
                <a:solidFill>
                  <a:srgbClr val="EDBBB1"/>
                </a:solidFill>
                <a:latin typeface="Twentieth Century"/>
                <a:ea typeface="Twentieth Century"/>
                <a:cs typeface="Twentieth Century"/>
                <a:sym typeface="Twentieth Century"/>
              </a:rPr>
              <a:t>100</a:t>
            </a:r>
            <a:endParaRPr dirty="0"/>
          </a:p>
          <a:p>
            <a:pPr marL="0" marR="0" lvl="0" indent="0" algn="ctr" rtl="0">
              <a:spcBef>
                <a:spcPts val="0"/>
              </a:spcBef>
              <a:spcAft>
                <a:spcPts val="0"/>
              </a:spcAft>
              <a:buNone/>
            </a:pPr>
            <a:r>
              <a:rPr lang="en-US" sz="1800" b="1" dirty="0" err="1">
                <a:solidFill>
                  <a:srgbClr val="EDBBB1"/>
                </a:solidFill>
                <a:latin typeface="Twentieth Century"/>
                <a:ea typeface="Twentieth Century"/>
                <a:cs typeface="Twentieth Century"/>
                <a:sym typeface="Twentieth Century"/>
              </a:rPr>
              <a:t>ReLU</a:t>
            </a:r>
            <a:endParaRPr sz="1800" b="1" dirty="0">
              <a:solidFill>
                <a:srgbClr val="EDBBB1"/>
              </a:solidFill>
              <a:latin typeface="Twentieth Century"/>
              <a:ea typeface="Twentieth Century"/>
              <a:cs typeface="Twentieth Century"/>
              <a:sym typeface="Twentieth Century"/>
            </a:endParaRPr>
          </a:p>
        </p:txBody>
      </p:sp>
      <p:sp>
        <p:nvSpPr>
          <p:cNvPr id="352" name="Google Shape;352;p6"/>
          <p:cNvSpPr/>
          <p:nvPr/>
        </p:nvSpPr>
        <p:spPr>
          <a:xfrm>
            <a:off x="6984722" y="3071860"/>
            <a:ext cx="1716741" cy="1233732"/>
          </a:xfrm>
          <a:prstGeom prst="round2DiagRect">
            <a:avLst>
              <a:gd name="adj1" fmla="val 16667"/>
              <a:gd name="adj2" fmla="val 0"/>
            </a:avLst>
          </a:prstGeom>
          <a:gradFill>
            <a:gsLst>
              <a:gs pos="0">
                <a:srgbClr val="FFE8D6"/>
              </a:gs>
              <a:gs pos="100000">
                <a:srgbClr val="FFC58C"/>
              </a:gs>
            </a:gsLst>
            <a:lin ang="5040000" scaled="0"/>
          </a:gra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dirty="0">
                <a:solidFill>
                  <a:srgbClr val="EDBBB1"/>
                </a:solidFill>
                <a:latin typeface="Twentieth Century"/>
                <a:ea typeface="Twentieth Century"/>
                <a:cs typeface="Twentieth Century"/>
                <a:sym typeface="Twentieth Century"/>
              </a:rPr>
              <a:t>FULLY CONNECTED</a:t>
            </a:r>
            <a:endParaRPr dirty="0"/>
          </a:p>
          <a:p>
            <a:pPr marL="0" marR="0" lvl="0" indent="0" algn="ctr" rtl="0">
              <a:spcBef>
                <a:spcPts val="0"/>
              </a:spcBef>
              <a:spcAft>
                <a:spcPts val="0"/>
              </a:spcAft>
              <a:buNone/>
            </a:pPr>
            <a:r>
              <a:rPr lang="en-US" sz="1800" b="1" dirty="0">
                <a:solidFill>
                  <a:srgbClr val="EDBBB1"/>
                </a:solidFill>
                <a:latin typeface="Twentieth Century"/>
                <a:ea typeface="Twentieth Century"/>
                <a:cs typeface="Twentieth Century"/>
                <a:sym typeface="Twentieth Century"/>
              </a:rPr>
              <a:t>50</a:t>
            </a:r>
            <a:endParaRPr dirty="0"/>
          </a:p>
          <a:p>
            <a:pPr marL="0" marR="0" lvl="0" indent="0" algn="ctr" rtl="0">
              <a:spcBef>
                <a:spcPts val="0"/>
              </a:spcBef>
              <a:spcAft>
                <a:spcPts val="0"/>
              </a:spcAft>
              <a:buNone/>
            </a:pPr>
            <a:r>
              <a:rPr lang="en-US" sz="1800" b="1" dirty="0" err="1">
                <a:solidFill>
                  <a:srgbClr val="EDBBB1"/>
                </a:solidFill>
                <a:latin typeface="Twentieth Century"/>
                <a:ea typeface="Twentieth Century"/>
                <a:cs typeface="Twentieth Century"/>
                <a:sym typeface="Twentieth Century"/>
              </a:rPr>
              <a:t>ReLU</a:t>
            </a:r>
            <a:endParaRPr sz="1800" dirty="0">
              <a:solidFill>
                <a:schemeClr val="dk1"/>
              </a:solidFill>
              <a:latin typeface="Twentieth Century"/>
              <a:ea typeface="Twentieth Century"/>
              <a:cs typeface="Twentieth Century"/>
              <a:sym typeface="Twentieth Century"/>
            </a:endParaRPr>
          </a:p>
        </p:txBody>
      </p:sp>
      <p:sp>
        <p:nvSpPr>
          <p:cNvPr id="353" name="Google Shape;353;p6"/>
          <p:cNvSpPr/>
          <p:nvPr/>
        </p:nvSpPr>
        <p:spPr>
          <a:xfrm>
            <a:off x="5118331" y="4889455"/>
            <a:ext cx="1716741" cy="1233732"/>
          </a:xfrm>
          <a:prstGeom prst="round2DiagRect">
            <a:avLst>
              <a:gd name="adj1" fmla="val 16667"/>
              <a:gd name="adj2" fmla="val 0"/>
            </a:avLst>
          </a:prstGeom>
          <a:gradFill>
            <a:gsLst>
              <a:gs pos="0">
                <a:srgbClr val="FFE8D6"/>
              </a:gs>
              <a:gs pos="100000">
                <a:srgbClr val="FFC58C"/>
              </a:gs>
            </a:gsLst>
            <a:lin ang="5040000" scaled="0"/>
          </a:gra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dirty="0">
                <a:solidFill>
                  <a:srgbClr val="EDBBB1"/>
                </a:solidFill>
                <a:latin typeface="Twentieth Century"/>
                <a:ea typeface="Twentieth Century"/>
                <a:cs typeface="Twentieth Century"/>
                <a:sym typeface="Twentieth Century"/>
              </a:rPr>
              <a:t>SIGMOID</a:t>
            </a:r>
            <a:endParaRPr sz="1800" dirty="0">
              <a:solidFill>
                <a:schemeClr val="dk1"/>
              </a:solidFill>
              <a:latin typeface="Twentieth Century"/>
              <a:ea typeface="Twentieth Century"/>
              <a:cs typeface="Twentieth Century"/>
              <a:sym typeface="Twentieth Century"/>
            </a:endParaRPr>
          </a:p>
        </p:txBody>
      </p:sp>
      <p:pic>
        <p:nvPicPr>
          <p:cNvPr id="354" name="Google Shape;354;p6"/>
          <p:cNvPicPr preferRelativeResize="0"/>
          <p:nvPr/>
        </p:nvPicPr>
        <p:blipFill rotWithShape="1">
          <a:blip r:embed="rId3">
            <a:alphaModFix/>
          </a:blip>
          <a:srcRect/>
          <a:stretch/>
        </p:blipFill>
        <p:spPr>
          <a:xfrm>
            <a:off x="7986427" y="4889454"/>
            <a:ext cx="1804572" cy="1249788"/>
          </a:xfrm>
          <a:prstGeom prst="rect">
            <a:avLst/>
          </a:prstGeom>
          <a:noFill/>
          <a:ln>
            <a:noFill/>
          </a:ln>
        </p:spPr>
      </p:pic>
      <p:sp>
        <p:nvSpPr>
          <p:cNvPr id="355" name="Google Shape;355;p6"/>
          <p:cNvSpPr/>
          <p:nvPr/>
        </p:nvSpPr>
        <p:spPr>
          <a:xfrm>
            <a:off x="2468628" y="528935"/>
            <a:ext cx="7254743" cy="258532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1">
                <a:solidFill>
                  <a:schemeClr val="lt1"/>
                </a:solidFill>
                <a:latin typeface="Twentieth Century"/>
                <a:ea typeface="Twentieth Century"/>
                <a:cs typeface="Twentieth Century"/>
                <a:sym typeface="Twentieth Century"/>
              </a:rPr>
              <a:t>LOGISTIC</a:t>
            </a:r>
            <a:r>
              <a:rPr lang="en-US" sz="5400" b="1">
                <a:solidFill>
                  <a:schemeClr val="accent3"/>
                </a:solidFill>
                <a:latin typeface="Twentieth Century"/>
                <a:ea typeface="Twentieth Century"/>
                <a:cs typeface="Twentieth Century"/>
                <a:sym typeface="Twentieth Century"/>
              </a:rPr>
              <a:t> </a:t>
            </a:r>
            <a:r>
              <a:rPr lang="en-US" sz="5400" b="1">
                <a:solidFill>
                  <a:schemeClr val="lt1"/>
                </a:solidFill>
                <a:latin typeface="Twentieth Century"/>
                <a:ea typeface="Twentieth Century"/>
                <a:cs typeface="Twentieth Century"/>
                <a:sym typeface="Twentieth Century"/>
              </a:rPr>
              <a:t>REGRESSION</a:t>
            </a:r>
            <a:endParaRPr/>
          </a:p>
          <a:p>
            <a:pPr marL="0" marR="0" lvl="0" indent="0" algn="ctr" rtl="0">
              <a:spcBef>
                <a:spcPts val="0"/>
              </a:spcBef>
              <a:spcAft>
                <a:spcPts val="0"/>
              </a:spcAft>
              <a:buNone/>
            </a:pPr>
            <a:r>
              <a:rPr lang="en-US" sz="5400" b="1">
                <a:solidFill>
                  <a:schemeClr val="accent3"/>
                </a:solidFill>
                <a:latin typeface="Twentieth Century"/>
                <a:ea typeface="Twentieth Century"/>
                <a:cs typeface="Twentieth Century"/>
                <a:sym typeface="Twentieth Century"/>
              </a:rPr>
              <a:t>WITH ADDING 2 LAYERS</a:t>
            </a:r>
            <a:endParaRPr sz="5400" b="1">
              <a:solidFill>
                <a:schemeClr val="accent3"/>
              </a:solidFill>
              <a:latin typeface="Twentieth Century"/>
              <a:ea typeface="Twentieth Century"/>
              <a:cs typeface="Twentieth Century"/>
              <a:sym typeface="Twentieth Century"/>
            </a:endParaRPr>
          </a:p>
          <a:p>
            <a:pPr marL="0" marR="0" lvl="0" indent="0" algn="ctr" rtl="0">
              <a:spcBef>
                <a:spcPts val="0"/>
              </a:spcBef>
              <a:spcAft>
                <a:spcPts val="0"/>
              </a:spcAft>
              <a:buNone/>
            </a:pPr>
            <a:endParaRPr sz="5400" b="1">
              <a:solidFill>
                <a:schemeClr val="accent3"/>
              </a:solidFill>
              <a:latin typeface="Twentieth Century"/>
              <a:ea typeface="Twentieth Century"/>
              <a:cs typeface="Twentieth Century"/>
              <a:sym typeface="Twentieth Century"/>
            </a:endParaRPr>
          </a:p>
        </p:txBody>
      </p:sp>
      <p:pic>
        <p:nvPicPr>
          <p:cNvPr id="356" name="Google Shape;356;p6"/>
          <p:cNvPicPr preferRelativeResize="0"/>
          <p:nvPr/>
        </p:nvPicPr>
        <p:blipFill>
          <a:blip r:embed="rId4">
            <a:alphaModFix/>
          </a:blip>
          <a:stretch>
            <a:fillRect/>
          </a:stretch>
        </p:blipFill>
        <p:spPr>
          <a:xfrm>
            <a:off x="416275" y="2949763"/>
            <a:ext cx="2215775" cy="1477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7"/>
          <p:cNvSpPr/>
          <p:nvPr/>
        </p:nvSpPr>
        <p:spPr>
          <a:xfrm>
            <a:off x="2468628" y="528935"/>
            <a:ext cx="7254743" cy="258532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1">
                <a:solidFill>
                  <a:schemeClr val="lt1"/>
                </a:solidFill>
                <a:latin typeface="Twentieth Century"/>
                <a:ea typeface="Twentieth Century"/>
                <a:cs typeface="Twentieth Century"/>
                <a:sym typeface="Twentieth Century"/>
              </a:rPr>
              <a:t>LOGISTIC</a:t>
            </a:r>
            <a:r>
              <a:rPr lang="en-US" sz="5400" b="1">
                <a:solidFill>
                  <a:schemeClr val="accent3"/>
                </a:solidFill>
                <a:latin typeface="Twentieth Century"/>
                <a:ea typeface="Twentieth Century"/>
                <a:cs typeface="Twentieth Century"/>
                <a:sym typeface="Twentieth Century"/>
              </a:rPr>
              <a:t> </a:t>
            </a:r>
            <a:r>
              <a:rPr lang="en-US" sz="5400" b="1">
                <a:solidFill>
                  <a:schemeClr val="lt1"/>
                </a:solidFill>
                <a:latin typeface="Twentieth Century"/>
                <a:ea typeface="Twentieth Century"/>
                <a:cs typeface="Twentieth Century"/>
                <a:sym typeface="Twentieth Century"/>
              </a:rPr>
              <a:t>REGRESSION</a:t>
            </a:r>
            <a:endParaRPr/>
          </a:p>
          <a:p>
            <a:pPr marL="0" marR="0" lvl="0" indent="0" algn="ctr" rtl="0">
              <a:spcBef>
                <a:spcPts val="0"/>
              </a:spcBef>
              <a:spcAft>
                <a:spcPts val="0"/>
              </a:spcAft>
              <a:buNone/>
            </a:pPr>
            <a:r>
              <a:rPr lang="en-US" sz="5400" b="1">
                <a:solidFill>
                  <a:schemeClr val="accent3"/>
                </a:solidFill>
                <a:latin typeface="Twentieth Century"/>
                <a:ea typeface="Twentieth Century"/>
                <a:cs typeface="Twentieth Century"/>
                <a:sym typeface="Twentieth Century"/>
              </a:rPr>
              <a:t>WITH ADDING 2 LAYERS</a:t>
            </a:r>
            <a:endParaRPr sz="5400" b="1">
              <a:solidFill>
                <a:schemeClr val="accent3"/>
              </a:solidFill>
              <a:latin typeface="Twentieth Century"/>
              <a:ea typeface="Twentieth Century"/>
              <a:cs typeface="Twentieth Century"/>
              <a:sym typeface="Twentieth Century"/>
            </a:endParaRPr>
          </a:p>
          <a:p>
            <a:pPr marL="0" marR="0" lvl="0" indent="0" algn="ctr" rtl="0">
              <a:spcBef>
                <a:spcPts val="0"/>
              </a:spcBef>
              <a:spcAft>
                <a:spcPts val="0"/>
              </a:spcAft>
              <a:buNone/>
            </a:pPr>
            <a:endParaRPr sz="5400" b="1">
              <a:solidFill>
                <a:schemeClr val="accent3"/>
              </a:solidFill>
              <a:latin typeface="Twentieth Century"/>
              <a:ea typeface="Twentieth Century"/>
              <a:cs typeface="Twentieth Century"/>
              <a:sym typeface="Twentieth Century"/>
            </a:endParaRPr>
          </a:p>
        </p:txBody>
      </p:sp>
      <p:sp>
        <p:nvSpPr>
          <p:cNvPr id="362" name="Google Shape;362;p7"/>
          <p:cNvSpPr/>
          <p:nvPr/>
        </p:nvSpPr>
        <p:spPr>
          <a:xfrm>
            <a:off x="2593154" y="4105303"/>
            <a:ext cx="2312895" cy="1237129"/>
          </a:xfrm>
          <a:prstGeom prst="flowChartAlternateProcess">
            <a:avLst/>
          </a:prstGeom>
          <a:gradFill>
            <a:gsLst>
              <a:gs pos="0">
                <a:srgbClr val="FFE8D6"/>
              </a:gs>
              <a:gs pos="100000">
                <a:srgbClr val="FFC58C"/>
              </a:gs>
            </a:gsLst>
            <a:lin ang="5040000" scaled="0"/>
          </a:gra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wentieth Century"/>
              <a:ea typeface="Twentieth Century"/>
              <a:cs typeface="Twentieth Century"/>
              <a:sym typeface="Twentieth Century"/>
            </a:endParaRPr>
          </a:p>
          <a:p>
            <a:pPr marL="0" marR="0" lvl="0" indent="0" algn="ctr" rtl="0">
              <a:spcBef>
                <a:spcPts val="0"/>
              </a:spcBef>
              <a:spcAft>
                <a:spcPts val="0"/>
              </a:spcAft>
              <a:buNone/>
            </a:pPr>
            <a:r>
              <a:rPr lang="en-US" sz="1800">
                <a:solidFill>
                  <a:schemeClr val="dk1"/>
                </a:solidFill>
                <a:latin typeface="Twentieth Century"/>
                <a:ea typeface="Twentieth Century"/>
                <a:cs typeface="Twentieth Century"/>
                <a:sym typeface="Twentieth Century"/>
              </a:rPr>
              <a:t>Train error: 0.3830</a:t>
            </a:r>
            <a:endParaRPr/>
          </a:p>
          <a:p>
            <a:pPr marL="0" marR="0" lvl="0" indent="0" algn="ctr" rtl="0">
              <a:spcBef>
                <a:spcPts val="0"/>
              </a:spcBef>
              <a:spcAft>
                <a:spcPts val="0"/>
              </a:spcAft>
              <a:buNone/>
            </a:pPr>
            <a:r>
              <a:rPr lang="en-US" sz="1800">
                <a:solidFill>
                  <a:schemeClr val="dk1"/>
                </a:solidFill>
                <a:latin typeface="Twentieth Century"/>
                <a:ea typeface="Twentieth Century"/>
                <a:cs typeface="Twentieth Century"/>
                <a:sym typeface="Twentieth Century"/>
              </a:rPr>
              <a:t>Test error: 0.4574</a:t>
            </a:r>
            <a:endParaRPr/>
          </a:p>
          <a:p>
            <a:pPr marL="0" marR="0" lvl="0" indent="0" algn="ctr" rtl="0">
              <a:spcBef>
                <a:spcPts val="0"/>
              </a:spcBef>
              <a:spcAft>
                <a:spcPts val="0"/>
              </a:spcAft>
              <a:buNone/>
            </a:pPr>
            <a:r>
              <a:rPr lang="en-US" sz="1800">
                <a:solidFill>
                  <a:schemeClr val="dk1"/>
                </a:solidFill>
                <a:latin typeface="Twentieth Century"/>
                <a:ea typeface="Twentieth Century"/>
                <a:cs typeface="Twentieth Century"/>
                <a:sym typeface="Twentieth Century"/>
              </a:rPr>
              <a:t>Accuracy: 0.6750</a:t>
            </a:r>
            <a:endParaRPr/>
          </a:p>
          <a:p>
            <a:pPr marL="0" marR="0" lvl="0" indent="0" algn="ctr" rtl="0">
              <a:spcBef>
                <a:spcPts val="0"/>
              </a:spcBef>
              <a:spcAft>
                <a:spcPts val="0"/>
              </a:spcAft>
              <a:buNone/>
            </a:pPr>
            <a:endParaRPr sz="1800">
              <a:solidFill>
                <a:schemeClr val="dk1"/>
              </a:solidFill>
              <a:latin typeface="Twentieth Century"/>
              <a:ea typeface="Twentieth Century"/>
              <a:cs typeface="Twentieth Century"/>
              <a:sym typeface="Twentieth Century"/>
            </a:endParaRPr>
          </a:p>
        </p:txBody>
      </p:sp>
      <p:sp>
        <p:nvSpPr>
          <p:cNvPr id="363" name="Google Shape;363;p7"/>
          <p:cNvSpPr/>
          <p:nvPr/>
        </p:nvSpPr>
        <p:spPr>
          <a:xfrm>
            <a:off x="7272498" y="4105303"/>
            <a:ext cx="2312895" cy="1237129"/>
          </a:xfrm>
          <a:prstGeom prst="flowChartAlternateProcess">
            <a:avLst/>
          </a:prstGeom>
          <a:gradFill>
            <a:gsLst>
              <a:gs pos="0">
                <a:srgbClr val="FFE8D6"/>
              </a:gs>
              <a:gs pos="100000">
                <a:srgbClr val="FFC58C"/>
              </a:gs>
            </a:gsLst>
            <a:lin ang="5040000" scaled="0"/>
          </a:gra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wentieth Century"/>
              <a:ea typeface="Twentieth Century"/>
              <a:cs typeface="Twentieth Century"/>
              <a:sym typeface="Twentieth Century"/>
            </a:endParaRPr>
          </a:p>
          <a:p>
            <a:pPr marL="0" marR="0" lvl="0" indent="0" algn="ctr" rtl="0">
              <a:spcBef>
                <a:spcPts val="0"/>
              </a:spcBef>
              <a:spcAft>
                <a:spcPts val="0"/>
              </a:spcAft>
              <a:buNone/>
            </a:pPr>
            <a:r>
              <a:rPr lang="en-US" sz="1800">
                <a:solidFill>
                  <a:schemeClr val="dk1"/>
                </a:solidFill>
                <a:latin typeface="Twentieth Century"/>
                <a:ea typeface="Twentieth Century"/>
                <a:cs typeface="Twentieth Century"/>
                <a:sym typeface="Twentieth Century"/>
              </a:rPr>
              <a:t>Train error: 0.4146</a:t>
            </a:r>
            <a:endParaRPr/>
          </a:p>
          <a:p>
            <a:pPr marL="0" marR="0" lvl="0" indent="0" algn="ctr" rtl="0">
              <a:spcBef>
                <a:spcPts val="0"/>
              </a:spcBef>
              <a:spcAft>
                <a:spcPts val="0"/>
              </a:spcAft>
              <a:buNone/>
            </a:pPr>
            <a:r>
              <a:rPr lang="en-US" sz="1800">
                <a:solidFill>
                  <a:schemeClr val="dk1"/>
                </a:solidFill>
                <a:latin typeface="Twentieth Century"/>
                <a:ea typeface="Twentieth Century"/>
                <a:cs typeface="Twentieth Century"/>
                <a:sym typeface="Twentieth Century"/>
              </a:rPr>
              <a:t>Test error: 0.4131</a:t>
            </a:r>
            <a:endParaRPr/>
          </a:p>
          <a:p>
            <a:pPr marL="0" marR="0" lvl="0" indent="0" algn="ctr" rtl="0">
              <a:spcBef>
                <a:spcPts val="0"/>
              </a:spcBef>
              <a:spcAft>
                <a:spcPts val="0"/>
              </a:spcAft>
              <a:buNone/>
            </a:pPr>
            <a:r>
              <a:rPr lang="en-US" sz="1800">
                <a:solidFill>
                  <a:schemeClr val="dk1"/>
                </a:solidFill>
                <a:latin typeface="Twentieth Century"/>
                <a:ea typeface="Twentieth Century"/>
                <a:cs typeface="Twentieth Century"/>
                <a:sym typeface="Twentieth Century"/>
              </a:rPr>
              <a:t>Accuracy: 0.7208</a:t>
            </a:r>
            <a:endParaRPr/>
          </a:p>
          <a:p>
            <a:pPr marL="0" marR="0" lvl="0" indent="0" algn="ctr" rtl="0">
              <a:spcBef>
                <a:spcPts val="0"/>
              </a:spcBef>
              <a:spcAft>
                <a:spcPts val="0"/>
              </a:spcAft>
              <a:buNone/>
            </a:pPr>
            <a:endParaRPr sz="1800">
              <a:solidFill>
                <a:schemeClr val="dk1"/>
              </a:solidFill>
              <a:latin typeface="Twentieth Century"/>
              <a:ea typeface="Twentieth Century"/>
              <a:cs typeface="Twentieth Century"/>
              <a:sym typeface="Twentieth Century"/>
            </a:endParaRPr>
          </a:p>
        </p:txBody>
      </p:sp>
      <p:sp>
        <p:nvSpPr>
          <p:cNvPr id="364" name="Google Shape;364;p7"/>
          <p:cNvSpPr/>
          <p:nvPr/>
        </p:nvSpPr>
        <p:spPr>
          <a:xfrm>
            <a:off x="5410197" y="4268908"/>
            <a:ext cx="1358153" cy="909918"/>
          </a:xfrm>
          <a:prstGeom prst="rightArrow">
            <a:avLst>
              <a:gd name="adj1" fmla="val 50000"/>
              <a:gd name="adj2" fmla="val 50000"/>
            </a:avLst>
          </a:prstGeom>
          <a:gradFill>
            <a:gsLst>
              <a:gs pos="0">
                <a:srgbClr val="484848"/>
              </a:gs>
              <a:gs pos="100000">
                <a:schemeClr val="dk1"/>
              </a:gs>
            </a:gsLst>
            <a:lin ang="540000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365" name="Google Shape;365;p7"/>
          <p:cNvSpPr/>
          <p:nvPr/>
        </p:nvSpPr>
        <p:spPr>
          <a:xfrm>
            <a:off x="2309945" y="5342432"/>
            <a:ext cx="2879314"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u="sng">
                <a:solidFill>
                  <a:srgbClr val="FFFFFF"/>
                </a:solidFill>
                <a:latin typeface="Twentieth Century"/>
                <a:ea typeface="Twentieth Century"/>
                <a:cs typeface="Twentieth Century"/>
                <a:sym typeface="Twentieth Century"/>
              </a:rPr>
              <a:t>GREY SCALE</a:t>
            </a:r>
            <a:endParaRPr/>
          </a:p>
        </p:txBody>
      </p:sp>
      <p:sp>
        <p:nvSpPr>
          <p:cNvPr id="366" name="Google Shape;366;p7"/>
          <p:cNvSpPr/>
          <p:nvPr/>
        </p:nvSpPr>
        <p:spPr>
          <a:xfrm>
            <a:off x="7791943" y="5234710"/>
            <a:ext cx="1274003"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800" b="1" u="sng">
                <a:solidFill>
                  <a:srgbClr val="FFFFFF"/>
                </a:solidFill>
                <a:latin typeface="Twentieth Century"/>
                <a:ea typeface="Twentieth Century"/>
                <a:cs typeface="Twentieth Century"/>
                <a:sym typeface="Twentieth Century"/>
              </a:rPr>
              <a:t>RGB</a:t>
            </a:r>
            <a:endParaRPr sz="5400" b="1" u="sng">
              <a:solidFill>
                <a:srgbClr val="FFFFFF"/>
              </a:solidFill>
              <a:latin typeface="Twentieth Century"/>
              <a:ea typeface="Twentieth Century"/>
              <a:cs typeface="Twentieth Century"/>
              <a:sym typeface="Twentieth Century"/>
            </a:endParaRPr>
          </a:p>
        </p:txBody>
      </p:sp>
      <p:sp>
        <p:nvSpPr>
          <p:cNvPr id="367" name="Google Shape;367;p7"/>
          <p:cNvSpPr txBox="1"/>
          <p:nvPr/>
        </p:nvSpPr>
        <p:spPr>
          <a:xfrm>
            <a:off x="2224394" y="2255691"/>
            <a:ext cx="8216153" cy="156966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2400"/>
              <a:buFont typeface="Noto Sans Symbols"/>
              <a:buChar char="❑"/>
            </a:pPr>
            <a:r>
              <a:rPr lang="en-US" sz="2400">
                <a:solidFill>
                  <a:schemeClr val="lt1"/>
                </a:solidFill>
                <a:latin typeface="Twentieth Century"/>
                <a:ea typeface="Twentieth Century"/>
                <a:cs typeface="Twentieth Century"/>
                <a:sym typeface="Twentieth Century"/>
              </a:rPr>
              <a:t>In this stage, we added 2 layers with relu activation functions to the simple model of logistic regression.</a:t>
            </a:r>
            <a:endParaRPr/>
          </a:p>
          <a:p>
            <a:pPr marL="0" marR="0" lvl="0" indent="0" algn="l" rtl="0">
              <a:spcBef>
                <a:spcPts val="0"/>
              </a:spcBef>
              <a:spcAft>
                <a:spcPts val="0"/>
              </a:spcAft>
              <a:buNone/>
            </a:pPr>
            <a:endParaRPr sz="2400">
              <a:solidFill>
                <a:schemeClr val="lt1"/>
              </a:solidFill>
              <a:latin typeface="Twentieth Century"/>
              <a:ea typeface="Twentieth Century"/>
              <a:cs typeface="Twentieth Century"/>
              <a:sym typeface="Twentieth Century"/>
            </a:endParaRPr>
          </a:p>
          <a:p>
            <a:pPr marL="285750" marR="0" lvl="0" indent="-285750" algn="l" rtl="0">
              <a:spcBef>
                <a:spcPts val="0"/>
              </a:spcBef>
              <a:spcAft>
                <a:spcPts val="0"/>
              </a:spcAft>
              <a:buClr>
                <a:schemeClr val="lt1"/>
              </a:buClr>
              <a:buSzPts val="2400"/>
              <a:buFont typeface="Noto Sans Symbols"/>
              <a:buChar char="❑"/>
            </a:pPr>
            <a:r>
              <a:rPr lang="en-US" sz="2400">
                <a:solidFill>
                  <a:schemeClr val="lt1"/>
                </a:solidFill>
                <a:latin typeface="Twentieth Century"/>
                <a:ea typeface="Twentieth Century"/>
                <a:cs typeface="Twentieth Century"/>
                <a:sym typeface="Twentieth Century"/>
              </a:rPr>
              <a:t>Our attempts to improvement: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8"/>
          <p:cNvSpPr/>
          <p:nvPr/>
        </p:nvSpPr>
        <p:spPr>
          <a:xfrm>
            <a:off x="661852" y="682653"/>
            <a:ext cx="10575235" cy="18312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1" dirty="0">
                <a:solidFill>
                  <a:srgbClr val="FF0000"/>
                </a:solidFill>
                <a:latin typeface="Twentieth Century"/>
                <a:ea typeface="Twentieth Century"/>
                <a:cs typeface="Twentieth Century"/>
                <a:sym typeface="Twentieth Century"/>
              </a:rPr>
              <a:t>CONVULTIONAL NUERAL NETWORK</a:t>
            </a:r>
            <a:endParaRPr dirty="0">
              <a:solidFill>
                <a:srgbClr val="FF0000"/>
              </a:solidFill>
            </a:endParaRPr>
          </a:p>
          <a:p>
            <a:pPr marL="0" marR="0" lvl="0" indent="0" algn="ctr" rtl="0">
              <a:spcBef>
                <a:spcPts val="600"/>
              </a:spcBef>
              <a:spcAft>
                <a:spcPts val="0"/>
              </a:spcAft>
              <a:buNone/>
            </a:pPr>
            <a:endParaRPr sz="5400" b="1" dirty="0">
              <a:solidFill>
                <a:schemeClr val="accent3"/>
              </a:solidFill>
              <a:latin typeface="Twentieth Century"/>
              <a:ea typeface="Twentieth Century"/>
              <a:cs typeface="Twentieth Century"/>
              <a:sym typeface="Twentieth Century"/>
            </a:endParaRPr>
          </a:p>
        </p:txBody>
      </p:sp>
      <p:sp>
        <p:nvSpPr>
          <p:cNvPr id="373" name="Google Shape;373;p8"/>
          <p:cNvSpPr txBox="1"/>
          <p:nvPr/>
        </p:nvSpPr>
        <p:spPr>
          <a:xfrm>
            <a:off x="954913" y="1905038"/>
            <a:ext cx="10735518" cy="209284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t>Our idea was to use CNN for make a classifier.</a:t>
            </a:r>
          </a:p>
          <a:p>
            <a:pPr marL="0" marR="0" lvl="0" indent="0" algn="l" rtl="0">
              <a:spcBef>
                <a:spcPts val="0"/>
              </a:spcBef>
              <a:spcAft>
                <a:spcPts val="0"/>
              </a:spcAft>
              <a:buNone/>
            </a:pPr>
            <a:endParaRPr lang="en-US" sz="2400" b="1" dirty="0"/>
          </a:p>
          <a:p>
            <a:pPr marR="0" lvl="0" algn="l" rtl="0">
              <a:spcBef>
                <a:spcPts val="0"/>
              </a:spcBef>
              <a:spcAft>
                <a:spcPts val="0"/>
              </a:spcAft>
            </a:pPr>
            <a:r>
              <a:rPr lang="en-US" sz="2400" b="1" dirty="0"/>
              <a:t>When convolutional layers which each of them follow with max pooling</a:t>
            </a:r>
            <a:r>
              <a:rPr lang="en-US" sz="1800" b="1" dirty="0"/>
              <a:t>.</a:t>
            </a:r>
          </a:p>
          <a:p>
            <a:endParaRPr lang="en-US" sz="1600" dirty="0"/>
          </a:p>
          <a:p>
            <a:endParaRPr lang="en-US" dirty="0"/>
          </a:p>
          <a:p>
            <a:endParaRPr lang="en-US" dirty="0"/>
          </a:p>
          <a:p>
            <a:endParaRPr lang="en-US" dirty="0"/>
          </a:p>
        </p:txBody>
      </p:sp>
      <p:pic>
        <p:nvPicPr>
          <p:cNvPr id="6" name="Picture 2" descr="תוצאת תמונה עבור ‪cnn neural network‬‏">
            <a:extLst>
              <a:ext uri="{FF2B5EF4-FFF2-40B4-BE49-F238E27FC236}">
                <a16:creationId xmlns:a16="http://schemas.microsoft.com/office/drawing/2014/main" id="{3F996073-23A0-44B5-BA09-07364AD09F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522" y="3429000"/>
            <a:ext cx="7023370" cy="2919088"/>
          </a:xfrm>
          <a:prstGeom prst="rect">
            <a:avLst/>
          </a:prstGeom>
          <a:noFill/>
          <a:extLst>
            <a:ext uri="{909E8E84-426E-40DD-AFC4-6F175D3DCCD1}">
              <a14:hiddenFill xmlns:a14="http://schemas.microsoft.com/office/drawing/2010/main">
                <a:solidFill>
                  <a:srgbClr val="FFFFFF"/>
                </a:solidFill>
              </a14:hiddenFill>
            </a:ext>
          </a:extLst>
        </p:spPr>
      </p:pic>
      <p:pic>
        <p:nvPicPr>
          <p:cNvPr id="7" name="Google Shape;399;p9">
            <a:extLst>
              <a:ext uri="{FF2B5EF4-FFF2-40B4-BE49-F238E27FC236}">
                <a16:creationId xmlns:a16="http://schemas.microsoft.com/office/drawing/2014/main" id="{D984BC3C-57F8-4AC7-84E3-7FC96EE3B2A4}"/>
              </a:ext>
            </a:extLst>
          </p:cNvPr>
          <p:cNvPicPr preferRelativeResize="0"/>
          <p:nvPr/>
        </p:nvPicPr>
        <p:blipFill>
          <a:blip r:embed="rId4">
            <a:alphaModFix/>
          </a:blip>
          <a:stretch>
            <a:fillRect/>
          </a:stretch>
        </p:blipFill>
        <p:spPr>
          <a:xfrm>
            <a:off x="1850821" y="4338536"/>
            <a:ext cx="746464" cy="787167"/>
          </a:xfrm>
          <a:prstGeom prst="rect">
            <a:avLst/>
          </a:prstGeom>
          <a:noFill/>
          <a:ln>
            <a:noFill/>
          </a:ln>
        </p:spPr>
      </p:pic>
    </p:spTree>
    <p:extLst>
      <p:ext uri="{BB962C8B-B14F-4D97-AF65-F5344CB8AC3E}">
        <p14:creationId xmlns:p14="http://schemas.microsoft.com/office/powerpoint/2010/main" val="3971974795"/>
      </p:ext>
    </p:extLst>
  </p:cSld>
  <p:clrMapOvr>
    <a:masterClrMapping/>
  </p:clrMapOvr>
</p:sld>
</file>

<file path=ppt/theme/theme1.xml><?xml version="1.0" encoding="utf-8"?>
<a:theme xmlns:a="http://schemas.openxmlformats.org/drawingml/2006/main" name="מעגל">
  <a:themeElements>
    <a:clrScheme name="מעגל">
      <a:dk1>
        <a:srgbClr val="000000"/>
      </a:dk1>
      <a:lt1>
        <a:srgbClr val="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358</TotalTime>
  <Words>463</Words>
  <Application>Microsoft Office PowerPoint</Application>
  <PresentationFormat>מסך רחב</PresentationFormat>
  <Paragraphs>125</Paragraphs>
  <Slides>17</Slides>
  <Notes>13</Notes>
  <HiddenSlides>0</HiddenSlides>
  <MMClips>0</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17</vt:i4>
      </vt:variant>
    </vt:vector>
  </HeadingPairs>
  <TitlesOfParts>
    <vt:vector size="22" baseType="lpstr">
      <vt:lpstr>Arial</vt:lpstr>
      <vt:lpstr>Noto Sans Symbols</vt:lpstr>
      <vt:lpstr>Twentieth Century</vt:lpstr>
      <vt:lpstr>Wingdings</vt:lpstr>
      <vt:lpstr>מעגל</vt:lpstr>
      <vt:lpstr>מצגת של PowerPoint‏</vt:lpstr>
      <vt:lpstr>INTRODUCTION</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אילון צדוק</dc:creator>
  <cp:lastModifiedBy>שניר יפת</cp:lastModifiedBy>
  <cp:revision>24</cp:revision>
  <dcterms:created xsi:type="dcterms:W3CDTF">2020-01-17T17:30:45Z</dcterms:created>
  <dcterms:modified xsi:type="dcterms:W3CDTF">2020-01-19T22:14:22Z</dcterms:modified>
</cp:coreProperties>
</file>